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p:regular r:id="rId68"/>
      <p:bold r:id="rId69"/>
      <p:italic r:id="rId70"/>
      <p:boldItalic r:id="rId71"/>
    </p:embeddedFont>
    <p:embeddedFont>
      <p:font typeface="Proxima Nova Extrabold"/>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6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8D0233-612D-4ABB-8D56-F715EA9DB431}">
  <a:tblStyle styleId="{178D0233-612D-4ABB-8D56-F715EA9DB43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E738253-D8EB-40CD-A1E9-5893EDFD9065}" styleName="Table_1">
    <a:wholeTbl>
      <a:tcTxStyle b="off" i="off">
        <a:font>
          <a:latin typeface="Arial"/>
          <a:ea typeface="Arial"/>
          <a:cs typeface="Arial"/>
        </a:font>
        <a:srgbClr val="212121"/>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8EE"/>
          </a:solidFill>
        </a:fill>
      </a:tcStyle>
    </a:wholeTbl>
    <a:band1H>
      <a:tcTxStyle/>
      <a:tcStyle>
        <a:fill>
          <a:solidFill>
            <a:srgbClr val="CBCDDC"/>
          </a:solidFill>
        </a:fill>
      </a:tcStyle>
    </a:band1H>
    <a:band2H>
      <a:tcTxStyle/>
    </a:band2H>
    <a:band1V>
      <a:tcTxStyle/>
      <a:tcStyle>
        <a:fill>
          <a:solidFill>
            <a:srgbClr val="CBCDDC"/>
          </a:solidFill>
        </a:fill>
      </a:tcStyle>
    </a:band1V>
    <a:band2V>
      <a:tcTxStyle/>
    </a:band2V>
    <a:lastCol>
      <a:tcTxStyle b="on" i="off">
        <a:font>
          <a:latin typeface="Arial"/>
          <a:ea typeface="Arial"/>
          <a:cs typeface="Arial"/>
        </a:font>
        <a:srgbClr val="FFFFFF"/>
      </a:tcTxStyle>
      <a:tcStyle>
        <a:fill>
          <a:solidFill>
            <a:srgbClr val="0033A0"/>
          </a:solidFill>
        </a:fill>
      </a:tcStyle>
    </a:lastCol>
    <a:firstCol>
      <a:tcTxStyle b="on" i="off">
        <a:font>
          <a:latin typeface="Arial"/>
          <a:ea typeface="Arial"/>
          <a:cs typeface="Arial"/>
        </a:font>
        <a:srgbClr val="FFFFFF"/>
      </a:tcTxStyle>
      <a:tcStyle>
        <a:fill>
          <a:solidFill>
            <a:srgbClr val="0033A0"/>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33A0"/>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33A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6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ProximaNovaExtrabold-bold.fntdata"/><Relationship Id="rId71" Type="http://schemas.openxmlformats.org/officeDocument/2006/relationships/font" Target="fonts/Roboto-boldItalic.fntdata"/><Relationship Id="rId70" Type="http://schemas.openxmlformats.org/officeDocument/2006/relationships/font" Target="fonts/Robot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ProximaNova-regular.fntdata"/><Relationship Id="rId63" Type="http://schemas.openxmlformats.org/officeDocument/2006/relationships/slide" Target="slides/slide57.xml"/><Relationship Id="rId66" Type="http://schemas.openxmlformats.org/officeDocument/2006/relationships/font" Target="fonts/ProximaNova-italic.fntdata"/><Relationship Id="rId65" Type="http://schemas.openxmlformats.org/officeDocument/2006/relationships/font" Target="fonts/ProximaNova-bold.fntdata"/><Relationship Id="rId68" Type="http://schemas.openxmlformats.org/officeDocument/2006/relationships/font" Target="fonts/Roboto-regular.fntdata"/><Relationship Id="rId67" Type="http://schemas.openxmlformats.org/officeDocument/2006/relationships/font" Target="fonts/ProximaNova-boldItalic.fntdata"/><Relationship Id="rId60" Type="http://schemas.openxmlformats.org/officeDocument/2006/relationships/slide" Target="slides/slide54.xml"/><Relationship Id="rId69"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4520b43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4520b43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1ce1933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1ce1933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represents the delegated authorization that was granted.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Having an access token is like having the key to something that I do not own. I can definitely use it, but it doesn’t make it mine.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When an access token is used, it informs that the bearer of the token has been authorized to access and perform specific actions specified by the scope that was granted during authorization.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1ce19334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1ce19334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 scope in the OAuth world means a </a:t>
            </a:r>
            <a:r>
              <a:rPr b="1" lang="en" sz="1200">
                <a:solidFill>
                  <a:schemeClr val="dk1"/>
                </a:solidFill>
                <a:latin typeface="Proxima Nova"/>
                <a:ea typeface="Proxima Nova"/>
                <a:cs typeface="Proxima Nova"/>
                <a:sym typeface="Proxima Nova"/>
              </a:rPr>
              <a:t>permission to do something. </a:t>
            </a:r>
            <a:r>
              <a:rPr lang="en" sz="1200">
                <a:solidFill>
                  <a:schemeClr val="dk1"/>
                </a:solidFill>
                <a:latin typeface="Proxima Nova"/>
                <a:ea typeface="Proxima Nova"/>
                <a:cs typeface="Proxima Nova"/>
                <a:sym typeface="Proxima Nova"/>
              </a:rPr>
              <a:t>What those permissions are and how coarse or fine-grained they are is up to the programmer.</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When a client application asks for authorization, it will be these permissions that they will be requesting.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Using them, we can grant </a:t>
            </a:r>
            <a:r>
              <a:rPr b="1" lang="en" sz="1200">
                <a:solidFill>
                  <a:schemeClr val="dk1"/>
                </a:solidFill>
                <a:latin typeface="Proxima Nova"/>
                <a:ea typeface="Proxima Nova"/>
                <a:cs typeface="Proxima Nova"/>
                <a:sym typeface="Proxima Nova"/>
              </a:rPr>
              <a:t>scoped access.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1ce19334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1ce19334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RESOURCE OWNER</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An entity that has access and is capable of granting it to a protected resource.</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PROTECTED RESOURCE</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data that the client wants to access. This data belongs to the resource owner.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CLIENT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An application making protected resource requests on behalf of the resource owner and with its authorization.</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AUTHORIZATION SERVER</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server issuing access tokens to the client after successfully authenticating the resource owner and obtaining authorization.</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27daee3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27daee3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AUTHORIZATION ENDPOINT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authorization endpoint is used to interact with the</a:t>
            </a:r>
            <a:r>
              <a:rPr b="1" lang="en" sz="1200">
                <a:solidFill>
                  <a:schemeClr val="dk1"/>
                </a:solidFill>
                <a:latin typeface="Proxima Nova"/>
                <a:ea typeface="Proxima Nova"/>
                <a:cs typeface="Proxima Nova"/>
                <a:sym typeface="Proxima Nova"/>
              </a:rPr>
              <a:t> resource owner</a:t>
            </a:r>
            <a:r>
              <a:rPr lang="en" sz="1200">
                <a:solidFill>
                  <a:schemeClr val="dk1"/>
                </a:solidFill>
                <a:latin typeface="Proxima Nova"/>
                <a:ea typeface="Proxima Nova"/>
                <a:cs typeface="Proxima Nova"/>
                <a:sym typeface="Proxima Nova"/>
              </a:rPr>
              <a:t> and obtain an </a:t>
            </a:r>
            <a:r>
              <a:rPr b="1" lang="en" sz="1200">
                <a:solidFill>
                  <a:schemeClr val="dk1"/>
                </a:solidFill>
                <a:latin typeface="Proxima Nova"/>
                <a:ea typeface="Proxima Nova"/>
                <a:cs typeface="Proxima Nova"/>
                <a:sym typeface="Proxima Nova"/>
              </a:rPr>
              <a:t>authorization grant</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must  first verify the identity of the resource owner, but the way it does it (e.g., username and password login, session cookies) is beyond the scope of the specification.</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The authorization server must support the use of the </a:t>
            </a:r>
            <a:r>
              <a:rPr b="1" lang="en" sz="1200">
                <a:solidFill>
                  <a:schemeClr val="dk1"/>
                </a:solidFill>
                <a:latin typeface="Proxima Nova"/>
                <a:ea typeface="Proxima Nova"/>
                <a:cs typeface="Proxima Nova"/>
                <a:sym typeface="Proxima Nova"/>
              </a:rPr>
              <a:t>HTTP GET </a:t>
            </a:r>
            <a:r>
              <a:rPr lang="en" sz="1200">
                <a:solidFill>
                  <a:schemeClr val="dk1"/>
                </a:solidFill>
                <a:latin typeface="Proxima Nova"/>
                <a:ea typeface="Proxima Nova"/>
                <a:cs typeface="Proxima Nova"/>
                <a:sym typeface="Proxima Nova"/>
              </a:rPr>
              <a:t>method for the authorization endpoint and may support the use of the POST method as well.</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TOKEN ENDPOINT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The token endpoint is </a:t>
            </a:r>
            <a:r>
              <a:rPr b="1" lang="en" sz="1200">
                <a:solidFill>
                  <a:schemeClr val="dk1"/>
                </a:solidFill>
                <a:latin typeface="Proxima Nova"/>
                <a:ea typeface="Proxima Nova"/>
                <a:cs typeface="Proxima Nova"/>
                <a:sym typeface="Proxima Nova"/>
              </a:rPr>
              <a:t>used by the client</a:t>
            </a:r>
            <a:r>
              <a:rPr lang="en" sz="1200">
                <a:solidFill>
                  <a:schemeClr val="dk1"/>
                </a:solidFill>
                <a:latin typeface="Proxima Nova"/>
                <a:ea typeface="Proxima Nova"/>
                <a:cs typeface="Proxima Nova"/>
                <a:sym typeface="Proxima Nova"/>
              </a:rPr>
              <a:t> to obtain an </a:t>
            </a:r>
            <a:r>
              <a:rPr b="1" lang="en" sz="1200">
                <a:solidFill>
                  <a:schemeClr val="dk1"/>
                </a:solidFill>
                <a:latin typeface="Proxima Nova"/>
                <a:ea typeface="Proxima Nova"/>
                <a:cs typeface="Proxima Nova"/>
                <a:sym typeface="Proxima Nova"/>
              </a:rPr>
              <a:t>access token</a:t>
            </a:r>
            <a:r>
              <a:rPr lang="en" sz="1200">
                <a:solidFill>
                  <a:schemeClr val="dk1"/>
                </a:solidFill>
                <a:latin typeface="Proxima Nova"/>
                <a:ea typeface="Proxima Nova"/>
                <a:cs typeface="Proxima Nova"/>
                <a:sym typeface="Proxima Nova"/>
              </a:rPr>
              <a:t> by presenting its authorization grant or refresh token.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The token endpoint is used with every authorization grant except for the implicit grant type (since an access token is issued directly).</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client must use the </a:t>
            </a:r>
            <a:r>
              <a:rPr b="1" lang="en" sz="1200">
                <a:solidFill>
                  <a:schemeClr val="dk1"/>
                </a:solidFill>
                <a:latin typeface="Proxima Nova"/>
                <a:ea typeface="Proxima Nova"/>
                <a:cs typeface="Proxima Nova"/>
                <a:sym typeface="Proxima Nova"/>
              </a:rPr>
              <a:t>HTTP POST </a:t>
            </a:r>
            <a:r>
              <a:rPr lang="en" sz="1200">
                <a:solidFill>
                  <a:schemeClr val="dk1"/>
                </a:solidFill>
                <a:latin typeface="Proxima Nova"/>
                <a:ea typeface="Proxima Nova"/>
                <a:cs typeface="Proxima Nova"/>
                <a:sym typeface="Proxima Nova"/>
              </a:rPr>
              <a:t>method when making access token requests.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7daee3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27daee3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REQUEST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RESPONSE_TYPE: </a:t>
            </a:r>
            <a:r>
              <a:rPr lang="en" sz="1200">
                <a:solidFill>
                  <a:schemeClr val="dk1"/>
                </a:solidFill>
                <a:latin typeface="Proxima Nova"/>
                <a:ea typeface="Proxima Nova"/>
                <a:cs typeface="Proxima Nova"/>
                <a:sym typeface="Proxima Nova"/>
              </a:rPr>
              <a:t>used to inform the desired grant type.</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CLIENT_ID:</a:t>
            </a:r>
            <a:r>
              <a:rPr lang="en" sz="1200">
                <a:solidFill>
                  <a:schemeClr val="dk1"/>
                </a:solidFill>
                <a:latin typeface="Proxima Nova"/>
                <a:ea typeface="Proxima Nova"/>
                <a:cs typeface="Proxima Nova"/>
                <a:sym typeface="Proxima Nova"/>
              </a:rPr>
              <a:t> public unique string, issued by the authorization server, that identifies a registered client.</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REDIRECT_URI:</a:t>
            </a:r>
            <a:r>
              <a:rPr lang="en" sz="1200">
                <a:solidFill>
                  <a:schemeClr val="dk1"/>
                </a:solidFill>
                <a:latin typeface="Proxima Nova"/>
                <a:ea typeface="Proxima Nova"/>
                <a:cs typeface="Proxima Nova"/>
                <a:sym typeface="Proxima Nova"/>
              </a:rPr>
              <a:t> where the service redirects the user-agent after an authorization code is granted.</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SCOPE (optional): </a:t>
            </a:r>
            <a:r>
              <a:rPr lang="en" sz="1200">
                <a:solidFill>
                  <a:schemeClr val="dk1"/>
                </a:solidFill>
                <a:latin typeface="Proxima Nova"/>
                <a:ea typeface="Proxima Nova"/>
                <a:cs typeface="Proxima Nova"/>
                <a:sym typeface="Proxima Nova"/>
              </a:rPr>
              <a:t> specifies the level of access that the application is requesting.</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STATE (optional): </a:t>
            </a:r>
            <a:r>
              <a:rPr lang="en" sz="1200">
                <a:solidFill>
                  <a:schemeClr val="dk1"/>
                </a:solidFill>
                <a:latin typeface="Proxima Nova"/>
                <a:ea typeface="Proxima Nova"/>
                <a:cs typeface="Proxima Nova"/>
                <a:sym typeface="Proxima Nova"/>
              </a:rPr>
              <a:t>random string generated by the client. It is sent and then expected back from the authorization server. Used to avoid CSRF.</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RESPONSE</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CODE:</a:t>
            </a:r>
            <a:r>
              <a:rPr lang="en" sz="1200">
                <a:solidFill>
                  <a:schemeClr val="dk1"/>
                </a:solidFill>
                <a:latin typeface="Proxima Nova"/>
                <a:ea typeface="Proxima Nova"/>
                <a:cs typeface="Proxima Nova"/>
                <a:sym typeface="Proxima Nova"/>
              </a:rPr>
              <a:t> Authorization code</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STATE: </a:t>
            </a:r>
            <a:r>
              <a:rPr lang="en" sz="1200">
                <a:solidFill>
                  <a:schemeClr val="dk1"/>
                </a:solidFill>
                <a:latin typeface="Proxima Nova"/>
                <a:ea typeface="Proxima Nova"/>
                <a:cs typeface="Proxima Nova"/>
                <a:sym typeface="Proxima Nova"/>
              </a:rPr>
              <a:t>The exact value received from the client.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27daee3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27daee3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REQUEST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GRANT_TYPE:</a:t>
            </a:r>
            <a:r>
              <a:rPr lang="en" sz="1200">
                <a:solidFill>
                  <a:schemeClr val="dk1"/>
                </a:solidFill>
                <a:latin typeface="Proxima Nova"/>
                <a:ea typeface="Proxima Nova"/>
                <a:cs typeface="Proxima Nova"/>
                <a:sym typeface="Proxima Nova"/>
              </a:rPr>
              <a:t> used to inform the desired grant type.</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CODE: </a:t>
            </a:r>
            <a:r>
              <a:rPr lang="en" sz="1200">
                <a:solidFill>
                  <a:schemeClr val="dk1"/>
                </a:solidFill>
                <a:latin typeface="Proxima Nova"/>
                <a:ea typeface="Proxima Nova"/>
                <a:cs typeface="Proxima Nova"/>
                <a:sym typeface="Proxima Nova"/>
              </a:rPr>
              <a:t>Authentication code received.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REDIRECT_URI:</a:t>
            </a:r>
            <a:r>
              <a:rPr lang="en" sz="1200">
                <a:solidFill>
                  <a:schemeClr val="dk1"/>
                </a:solidFill>
                <a:latin typeface="Proxima Nova"/>
                <a:ea typeface="Proxima Nova"/>
                <a:cs typeface="Proxima Nova"/>
                <a:sym typeface="Proxima Nova"/>
              </a:rPr>
              <a:t> where the service redirects the user-agent after an authorization code is granted.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CLIENT_ID:</a:t>
            </a:r>
            <a:r>
              <a:rPr lang="en" sz="1200">
                <a:solidFill>
                  <a:schemeClr val="dk1"/>
                </a:solidFill>
                <a:latin typeface="Proxima Nova"/>
                <a:ea typeface="Proxima Nova"/>
                <a:cs typeface="Proxima Nova"/>
                <a:sym typeface="Proxima Nova"/>
              </a:rPr>
              <a:t> </a:t>
            </a:r>
            <a:r>
              <a:rPr i="1" lang="en" sz="1200">
                <a:solidFill>
                  <a:schemeClr val="dk1"/>
                </a:solidFill>
                <a:latin typeface="Proxima Nova"/>
                <a:ea typeface="Proxima Nova"/>
                <a:cs typeface="Proxima Nova"/>
                <a:sym typeface="Proxima Nova"/>
              </a:rPr>
              <a:t>public </a:t>
            </a:r>
            <a:r>
              <a:rPr lang="en" sz="1200">
                <a:solidFill>
                  <a:schemeClr val="dk1"/>
                </a:solidFill>
                <a:latin typeface="Proxima Nova"/>
                <a:ea typeface="Proxima Nova"/>
                <a:cs typeface="Proxima Nova"/>
                <a:sym typeface="Proxima Nova"/>
              </a:rPr>
              <a:t>unique string, issued by the authorization server, that identifies a registered client.</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CLIENT_SECRET: </a:t>
            </a:r>
            <a:r>
              <a:rPr i="1" lang="en" sz="1200">
                <a:solidFill>
                  <a:schemeClr val="dk1"/>
                </a:solidFill>
                <a:latin typeface="Proxima Nova"/>
                <a:ea typeface="Proxima Nova"/>
                <a:cs typeface="Proxima Nova"/>
                <a:sym typeface="Proxima Nova"/>
              </a:rPr>
              <a:t>private </a:t>
            </a:r>
            <a:r>
              <a:rPr lang="en" sz="1200">
                <a:solidFill>
                  <a:schemeClr val="dk1"/>
                </a:solidFill>
                <a:latin typeface="Proxima Nova"/>
                <a:ea typeface="Proxima Nova"/>
                <a:cs typeface="Proxima Nova"/>
                <a:sym typeface="Proxima Nova"/>
              </a:rPr>
              <a:t>unique string, issued by the authorization server, that identifies a registered client. This ensures that the request to get the access token is made only from the application, and not from a potential attacker that may have intercepted the authorization code.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RESPONSE</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TOKEN_TYPE: </a:t>
            </a:r>
            <a:r>
              <a:rPr lang="en" sz="1200">
                <a:solidFill>
                  <a:schemeClr val="dk1"/>
                </a:solidFill>
                <a:latin typeface="Proxima Nova"/>
                <a:ea typeface="Proxima Nova"/>
                <a:cs typeface="Proxima Nova"/>
                <a:sym typeface="Proxima Nova"/>
              </a:rPr>
              <a:t>defines the format of the token used.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EXPIRES_IN: </a:t>
            </a:r>
            <a:r>
              <a:rPr lang="en" sz="1200">
                <a:solidFill>
                  <a:schemeClr val="dk1"/>
                </a:solidFill>
                <a:latin typeface="Proxima Nova"/>
                <a:ea typeface="Proxima Nova"/>
                <a:cs typeface="Proxima Nova"/>
                <a:sym typeface="Proxima Nova"/>
              </a:rPr>
              <a:t>int number that represents in how many seconds the token will expire.</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ACCESS_TOKEN</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REFRESH_TOKEN:</a:t>
            </a:r>
            <a:r>
              <a:rPr lang="en" sz="1200">
                <a:solidFill>
                  <a:schemeClr val="dk1"/>
                </a:solidFill>
                <a:latin typeface="Proxima Nova"/>
                <a:ea typeface="Proxima Nova"/>
                <a:cs typeface="Proxima Nova"/>
                <a:sym typeface="Proxima Nova"/>
              </a:rPr>
              <a:t>  token used to get another access token whenever it expires.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27daee3c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27daee3c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term refers to the way an application gets an access token.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OAuth defines several grant types, and extensions can also define new grant types.</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Each grant type is </a:t>
            </a:r>
            <a:r>
              <a:rPr b="1" lang="en" sz="1200">
                <a:solidFill>
                  <a:schemeClr val="dk1"/>
                </a:solidFill>
                <a:latin typeface="Proxima Nova"/>
                <a:ea typeface="Proxima Nova"/>
                <a:cs typeface="Proxima Nova"/>
                <a:sym typeface="Proxima Nova"/>
              </a:rPr>
              <a:t>optimized for a particular use case</a:t>
            </a:r>
            <a:r>
              <a:rPr lang="en" sz="1200">
                <a:solidFill>
                  <a:schemeClr val="dk1"/>
                </a:solidFill>
                <a:latin typeface="Proxima Nova"/>
                <a:ea typeface="Proxima Nova"/>
                <a:cs typeface="Proxima Nova"/>
                <a:sym typeface="Proxima Nova"/>
              </a:rPr>
              <a:t>, whether that’s a web app, a native app, a device without the ability to launch a web browser, or server-to-server applications.</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44276ff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44276ff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27daee3c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27daee3c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Authorization Code grant type is designed to be used by clients that are able to keep a secret.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It’s used by web and mobile apps. It differs from most of the other grant types by first requiring the app launch a browser to begin the flow. At a high level, the flow has the following steps:</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The application opens a browser to send the user to the Authorization Server.</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The user sees the authorization prompt and approves the app’s request.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The user is redirected back to the application with an </a:t>
            </a:r>
            <a:r>
              <a:rPr b="1" lang="en" sz="1200">
                <a:solidFill>
                  <a:schemeClr val="dk1"/>
                </a:solidFill>
                <a:latin typeface="Proxima Nova"/>
                <a:ea typeface="Proxima Nova"/>
                <a:cs typeface="Proxima Nova"/>
                <a:sym typeface="Proxima Nova"/>
              </a:rPr>
              <a:t>authorization code</a:t>
            </a:r>
            <a:r>
              <a:rPr lang="en" sz="1200">
                <a:solidFill>
                  <a:schemeClr val="dk1"/>
                </a:solidFill>
                <a:latin typeface="Proxima Nova"/>
                <a:ea typeface="Proxima Nova"/>
                <a:cs typeface="Proxima Nova"/>
                <a:sym typeface="Proxima Nova"/>
              </a:rPr>
              <a:t> in the query string</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The application exchanges the authorization code for an </a:t>
            </a:r>
            <a:r>
              <a:rPr b="1" lang="en" sz="1200">
                <a:solidFill>
                  <a:schemeClr val="dk1"/>
                </a:solidFill>
                <a:latin typeface="Proxima Nova"/>
                <a:ea typeface="Proxima Nova"/>
                <a:cs typeface="Proxima Nova"/>
                <a:sym typeface="Proxima Nova"/>
              </a:rPr>
              <a:t>access token</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27daee3c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27daee3c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9a9f0b2d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9a9f0b2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27daee3c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27daee3c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Implicit Grant Type is a way for a </a:t>
            </a:r>
            <a:r>
              <a:rPr b="1" lang="en" sz="1200">
                <a:solidFill>
                  <a:schemeClr val="dk1"/>
                </a:solidFill>
                <a:latin typeface="Proxima Nova"/>
                <a:ea typeface="Proxima Nova"/>
                <a:cs typeface="Proxima Nova"/>
                <a:sym typeface="Proxima Nova"/>
              </a:rPr>
              <a:t>single-page </a:t>
            </a:r>
            <a:r>
              <a:rPr lang="en" sz="1200">
                <a:solidFill>
                  <a:schemeClr val="dk1"/>
                </a:solidFill>
                <a:latin typeface="Proxima Nova"/>
                <a:ea typeface="Proxima Nova"/>
                <a:cs typeface="Proxima Nova"/>
                <a:sym typeface="Proxima Nova"/>
              </a:rPr>
              <a:t>app to get an access token without an intermediate code exchange step.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was originally created for use by JavaScript apps, which </a:t>
            </a:r>
            <a:r>
              <a:rPr b="1" lang="en" sz="1200">
                <a:solidFill>
                  <a:schemeClr val="dk1"/>
                </a:solidFill>
                <a:latin typeface="Proxima Nova"/>
                <a:ea typeface="Proxima Nova"/>
                <a:cs typeface="Proxima Nova"/>
                <a:sym typeface="Proxima Nova"/>
              </a:rPr>
              <a:t>don’t have a way to safely store secrets</a:t>
            </a:r>
            <a:r>
              <a:rPr lang="en" sz="1200">
                <a:solidFill>
                  <a:schemeClr val="dk1"/>
                </a:solidFill>
                <a:latin typeface="Proxima Nova"/>
                <a:ea typeface="Proxima Nova"/>
                <a:cs typeface="Proxima Nova"/>
                <a:sym typeface="Proxima Nova"/>
              </a:rPr>
              <a:t>.</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At a high level, the flow has the following steps: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application opens a browser to send the user to the OAuth server</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user sees the authorization prompt and approves the app’s request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user is redirected back to the application with an </a:t>
            </a:r>
            <a:r>
              <a:rPr b="1" lang="en" sz="1200">
                <a:solidFill>
                  <a:schemeClr val="dk1"/>
                </a:solidFill>
                <a:latin typeface="Proxima Nova"/>
                <a:ea typeface="Proxima Nova"/>
                <a:cs typeface="Proxima Nova"/>
                <a:sym typeface="Proxima Nova"/>
              </a:rPr>
              <a:t>access token</a:t>
            </a:r>
            <a:r>
              <a:rPr lang="en" sz="1200">
                <a:solidFill>
                  <a:schemeClr val="dk1"/>
                </a:solidFill>
                <a:latin typeface="Proxima Nova"/>
                <a:ea typeface="Proxima Nova"/>
                <a:cs typeface="Proxima Nova"/>
                <a:sym typeface="Proxima Nova"/>
              </a:rPr>
              <a:t> in the URL fragment</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27daee3c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27daee3c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27daee3c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27daee3c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Resource Owner Password Credentials Grant Type is suitable in cases where the resource owner has a trust relationship with the client, such as the </a:t>
            </a:r>
            <a:r>
              <a:rPr b="1" lang="en" sz="1200">
                <a:solidFill>
                  <a:schemeClr val="dk1"/>
                </a:solidFill>
                <a:latin typeface="Proxima Nova"/>
                <a:ea typeface="Proxima Nova"/>
                <a:cs typeface="Proxima Nova"/>
                <a:sym typeface="Proxima Nova"/>
              </a:rPr>
              <a:t>device operating system</a:t>
            </a:r>
            <a:r>
              <a:rPr lang="en" sz="1200">
                <a:solidFill>
                  <a:schemeClr val="dk1"/>
                </a:solidFill>
                <a:latin typeface="Proxima Nova"/>
                <a:ea typeface="Proxima Nova"/>
                <a:cs typeface="Proxima Nova"/>
                <a:sym typeface="Proxima Nova"/>
              </a:rPr>
              <a:t> or a </a:t>
            </a:r>
            <a:r>
              <a:rPr b="1" lang="en" sz="1200">
                <a:solidFill>
                  <a:schemeClr val="dk1"/>
                </a:solidFill>
                <a:latin typeface="Proxima Nova"/>
                <a:ea typeface="Proxima Nova"/>
                <a:cs typeface="Proxima Nova"/>
                <a:sym typeface="Proxima Nova"/>
              </a:rPr>
              <a:t>highly privileged application</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At a high level, the flow has the following steps: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resource owner provides the client with its username and password</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client requests an access token from the authorization server token endpoint by including the credentials received from the resource owner</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authorization server authenticates the client and validates the resource owner credentials, and if valid, issues an access token</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4e79780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4e797801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The client exchanges the user’s username and password for an access token. This is exactly the thing OAuth was created to prevent in the first place, so you </a:t>
            </a:r>
            <a:r>
              <a:rPr lang="en" sz="1400">
                <a:solidFill>
                  <a:schemeClr val="dk1"/>
                </a:solidFill>
                <a:latin typeface="Proxima Nova Extrabold"/>
                <a:ea typeface="Proxima Nova Extrabold"/>
                <a:cs typeface="Proxima Nova Extrabold"/>
                <a:sym typeface="Proxima Nova Extrabold"/>
              </a:rPr>
              <a:t>should never allow third-party apps</a:t>
            </a:r>
            <a:r>
              <a:rPr lang="en" sz="1400">
                <a:solidFill>
                  <a:schemeClr val="dk1"/>
                </a:solidFill>
                <a:latin typeface="Proxima Nova"/>
                <a:ea typeface="Proxima Nova"/>
                <a:cs typeface="Proxima Nova"/>
                <a:sym typeface="Proxima Nova"/>
              </a:rPr>
              <a:t> to use this grant.</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4e7978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4e7978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Client Credentials grant is used when applications request an access token to access their </a:t>
            </a:r>
            <a:r>
              <a:rPr b="1" lang="en" sz="1200">
                <a:solidFill>
                  <a:schemeClr val="dk1"/>
                </a:solidFill>
                <a:latin typeface="Proxima Nova"/>
                <a:ea typeface="Proxima Nova"/>
                <a:cs typeface="Proxima Nova"/>
                <a:sym typeface="Proxima Nova"/>
              </a:rPr>
              <a:t>own resources</a:t>
            </a:r>
            <a:r>
              <a:rPr lang="en" sz="1200">
                <a:solidFill>
                  <a:schemeClr val="dk1"/>
                </a:solidFill>
                <a:latin typeface="Proxima Nova"/>
                <a:ea typeface="Proxima Nova"/>
                <a:cs typeface="Proxima Nova"/>
                <a:sym typeface="Proxima Nova"/>
              </a:rPr>
              <a:t>, not on behalf of a user.</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client </a:t>
            </a:r>
            <a:r>
              <a:rPr b="1" lang="en" sz="1200">
                <a:solidFill>
                  <a:schemeClr val="dk1"/>
                </a:solidFill>
                <a:latin typeface="Proxima Nova"/>
                <a:ea typeface="Proxima Nova"/>
                <a:cs typeface="Proxima Nova"/>
                <a:sym typeface="Proxima Nova"/>
              </a:rPr>
              <a:t>must have a way to safely store secrets</a:t>
            </a:r>
            <a:r>
              <a:rPr lang="en" sz="1200">
                <a:solidFill>
                  <a:schemeClr val="dk1"/>
                </a:solidFill>
                <a:latin typeface="Proxima Nova"/>
                <a:ea typeface="Proxima Nova"/>
                <a:cs typeface="Proxima Nova"/>
                <a:sym typeface="Proxima Nova"/>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4e79780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4e79780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45642ef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45642ef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Enables devices with </a:t>
            </a:r>
            <a:r>
              <a:rPr lang="en" sz="1200">
                <a:solidFill>
                  <a:schemeClr val="dk1"/>
                </a:solidFill>
                <a:latin typeface="Proxima Nova Extrabold"/>
                <a:ea typeface="Proxima Nova Extrabold"/>
                <a:cs typeface="Proxima Nova Extrabold"/>
                <a:sym typeface="Proxima Nova Extrabold"/>
              </a:rPr>
              <a:t>no browser</a:t>
            </a:r>
            <a:r>
              <a:rPr lang="en" sz="1200">
                <a:solidFill>
                  <a:schemeClr val="dk1"/>
                </a:solidFill>
                <a:latin typeface="Proxima Nova"/>
                <a:ea typeface="Proxima Nova"/>
                <a:cs typeface="Proxima Nova"/>
                <a:sym typeface="Proxima Nova"/>
              </a:rPr>
              <a:t> or limited input capability to obtain an access token.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GRANT_TYPE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Value to set the Device Flow: </a:t>
            </a:r>
            <a:r>
              <a:rPr b="1" lang="en" sz="1200">
                <a:solidFill>
                  <a:srgbClr val="FF5625"/>
                </a:solidFill>
                <a:latin typeface="Proxima Nova"/>
                <a:ea typeface="Proxima Nova"/>
                <a:cs typeface="Proxima Nova"/>
                <a:sym typeface="Proxima Nova"/>
              </a:rPr>
              <a:t>device_code</a:t>
            </a:r>
            <a:r>
              <a:rPr b="1"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4297cc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4297cc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2a5a74cc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2a5a74cc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IMPLICIT FLOW</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main downside to the Implicit grant type is that the access token is returned in the URL directly, rather than being returned via a trusted back channel like in the Authorization Code flow. </a:t>
            </a:r>
            <a:r>
              <a:rPr b="1" lang="en" sz="1200">
                <a:solidFill>
                  <a:schemeClr val="dk1"/>
                </a:solidFill>
                <a:latin typeface="Proxima Nova"/>
                <a:ea typeface="Proxima Nova"/>
                <a:cs typeface="Proxima Nova"/>
                <a:sym typeface="Proxima Nova"/>
              </a:rPr>
              <a:t>The access token itself will be logged in the browser’s history</a:t>
            </a:r>
            <a:r>
              <a:rPr lang="en" sz="1200">
                <a:solidFill>
                  <a:schemeClr val="dk1"/>
                </a:solidFill>
                <a:latin typeface="Proxima Nova"/>
                <a:ea typeface="Proxima Nova"/>
                <a:cs typeface="Proxima Nova"/>
                <a:sym typeface="Proxima Nova"/>
              </a:rPr>
              <a:t>, so most servers issue short-lived access tokens to mitigate the risk of the access token being leaked. </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primary reason the Implicit flow was created was because of an old limitation in browsers. It used to be the case that JavaScript could only make requests to the same server that the page was loaded from. However, the standard OAuth Authorization Code flow requires that a POST request is made to the token endpoint, which is often on a different domain than the app. That meant there was previously no way to use this flow from JavaScript.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Today, Cross-Origin Resource Sharing (CORS) is universally adopted by browsers, removing the need for this compromise. This opens up the possibility of using the Authorization Code flow in JavaScript.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e797801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4e797801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AUTHORIZATION CODE INTERCEPTION ATTACK</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In this attack, the attacker intercepts the authorization code returned from the authorization endpoint within a communication path not protected by Transport Layer Security (TLS), such as inter-application communication within the client's operating system.</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Once the attacker has gained access to the authorization code, it can  use it to obtain the access token.</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1b27705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1b27705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2a5a74cc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2a5a74cc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WHAT IS PKCE?</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PKCE is an </a:t>
            </a:r>
            <a:r>
              <a:rPr b="1" lang="en" sz="1200">
                <a:solidFill>
                  <a:schemeClr val="dk1"/>
                </a:solidFill>
                <a:latin typeface="Proxima Nova"/>
                <a:ea typeface="Proxima Nova"/>
                <a:cs typeface="Proxima Nova"/>
                <a:sym typeface="Proxima Nova"/>
              </a:rPr>
              <a:t>extension to the Authorization Code flow</a:t>
            </a:r>
            <a:r>
              <a:rPr lang="en" sz="1200">
                <a:solidFill>
                  <a:schemeClr val="dk1"/>
                </a:solidFill>
                <a:latin typeface="Proxima Nova"/>
                <a:ea typeface="Proxima Nova"/>
                <a:cs typeface="Proxima Nova"/>
                <a:sym typeface="Proxima Nova"/>
              </a:rPr>
              <a:t> to prevent several attacks and to be able to </a:t>
            </a:r>
            <a:r>
              <a:rPr b="1" lang="en" sz="1200">
                <a:solidFill>
                  <a:schemeClr val="dk1"/>
                </a:solidFill>
                <a:latin typeface="Proxima Nova"/>
                <a:ea typeface="Proxima Nova"/>
                <a:cs typeface="Proxima Nova"/>
                <a:sym typeface="Proxima Nova"/>
              </a:rPr>
              <a:t>securely perform the OAuth exchange from public clients.</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It was originally designed to protect mobile apps, but its ability to prevent authorization code injection makes it useful for every OAuth client, even web apps that use a client secret.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latin typeface="Proxima Nova Extrabold"/>
                <a:ea typeface="Proxima Nova Extrabold"/>
                <a:cs typeface="Proxima Nova Extrabold"/>
                <a:sym typeface="Proxima Nova Extrabold"/>
              </a:rPr>
              <a:t>HOW DOES PKCE WORK?</a:t>
            </a:r>
            <a:endParaRPr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PKCE utilizes a dynamically created cryptographically random key called </a:t>
            </a:r>
            <a:r>
              <a:rPr b="1" lang="en" sz="1200">
                <a:latin typeface="Proxima Nova"/>
                <a:ea typeface="Proxima Nova"/>
                <a:cs typeface="Proxima Nova"/>
                <a:sym typeface="Proxima Nova"/>
              </a:rPr>
              <a:t>"code verifier"</a:t>
            </a:r>
            <a:r>
              <a:rPr lang="en" sz="1200">
                <a:latin typeface="Proxima Nova"/>
                <a:ea typeface="Proxima Nova"/>
                <a:cs typeface="Proxima Nova"/>
                <a:sym typeface="Proxima Nova"/>
              </a:rPr>
              <a:t>.  A unique code verifier is created for every authorization request, and its transformed value, called </a:t>
            </a:r>
            <a:r>
              <a:rPr b="1" lang="en" sz="1200">
                <a:latin typeface="Proxima Nova"/>
                <a:ea typeface="Proxima Nova"/>
                <a:cs typeface="Proxima Nova"/>
                <a:sym typeface="Proxima Nova"/>
              </a:rPr>
              <a:t>"code challenge"</a:t>
            </a:r>
            <a:r>
              <a:rPr lang="en" sz="1200">
                <a:latin typeface="Proxima Nova"/>
                <a:ea typeface="Proxima Nova"/>
                <a:cs typeface="Proxima Nova"/>
                <a:sym typeface="Proxima Nova"/>
              </a:rPr>
              <a:t>, is sent to the authorization server to obtain the authorization code.  The authorization code obtained is then sent to the token endpoint with the "code verifier", and the server compares it with the previously received request code so that it can perform the proof of possession of the "code verifier" by the client.  This works as the mitigation since the attacker would not know this one-time key, since it is sent over TLS and cannot be intercepted.</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94e797801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94e797801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The client opens a browser to send the resource owner to the Authorization Server, using the </a:t>
            </a:r>
            <a:r>
              <a:rPr b="1" lang="en" sz="1400">
                <a:solidFill>
                  <a:schemeClr val="dk1"/>
                </a:solidFill>
                <a:latin typeface="Proxima Nova"/>
                <a:ea typeface="Proxima Nova"/>
                <a:cs typeface="Proxima Nova"/>
                <a:sym typeface="Proxima Nova"/>
              </a:rPr>
              <a:t>authorization endpoint.</a:t>
            </a:r>
            <a:endParaRPr b="1"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400">
                <a:solidFill>
                  <a:schemeClr val="dk1"/>
                </a:solidFill>
                <a:latin typeface="Proxima Nova Extrabold"/>
                <a:ea typeface="Proxima Nova Extrabold"/>
                <a:cs typeface="Proxima Nova Extrabold"/>
                <a:sym typeface="Proxima Nova Extrabold"/>
              </a:rPr>
              <a:t>RESPONSE_TYPE:</a:t>
            </a:r>
            <a:r>
              <a:rPr lang="en" sz="1400">
                <a:solidFill>
                  <a:schemeClr val="dk1"/>
                </a:solidFill>
                <a:latin typeface="Proxima Nova"/>
                <a:ea typeface="Proxima Nova"/>
                <a:cs typeface="Proxima Nova"/>
                <a:sym typeface="Proxima Nova"/>
              </a:rPr>
              <a:t> code</a:t>
            </a:r>
            <a:r>
              <a:rPr b="1" lang="en" sz="1400">
                <a:solidFill>
                  <a:schemeClr val="dk1"/>
                </a:solidFill>
                <a:latin typeface="Proxima Nova"/>
                <a:ea typeface="Proxima Nova"/>
                <a:cs typeface="Proxima Nova"/>
                <a:sym typeface="Proxima Nova"/>
              </a:rPr>
              <a:t>.</a:t>
            </a:r>
            <a:endParaRPr b="1"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400">
                <a:solidFill>
                  <a:schemeClr val="dk1"/>
                </a:solidFill>
                <a:latin typeface="Proxima Nova Extrabold"/>
                <a:ea typeface="Proxima Nova Extrabold"/>
                <a:cs typeface="Proxima Nova Extrabold"/>
                <a:sym typeface="Proxima Nova Extrabold"/>
              </a:rPr>
              <a:t>CODE_CHALLENGE: </a:t>
            </a:r>
            <a:r>
              <a:rPr lang="en" sz="1400">
                <a:solidFill>
                  <a:schemeClr val="dk1"/>
                </a:solidFill>
                <a:latin typeface="Proxima Nova"/>
                <a:ea typeface="Proxima Nova"/>
                <a:cs typeface="Proxima Nova"/>
                <a:sym typeface="Proxima Nova"/>
              </a:rPr>
              <a:t>e.g. </a:t>
            </a:r>
            <a:r>
              <a:rPr lang="en" sz="1400">
                <a:solidFill>
                  <a:srgbClr val="0025DB"/>
                </a:solidFill>
                <a:latin typeface="Proxima Nova Extrabold"/>
                <a:ea typeface="Proxima Nova Extrabold"/>
                <a:cs typeface="Proxima Nova Extrabold"/>
                <a:sym typeface="Proxima Nova Extrabold"/>
              </a:rPr>
              <a:t>XYZ</a:t>
            </a:r>
            <a:endParaRPr sz="1400">
              <a:solidFill>
                <a:srgbClr val="0025DB"/>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1400">
                <a:solidFill>
                  <a:schemeClr val="dk1"/>
                </a:solidFill>
                <a:latin typeface="Proxima Nova Extrabold"/>
                <a:ea typeface="Proxima Nova Extrabold"/>
                <a:cs typeface="Proxima Nova Extrabold"/>
                <a:sym typeface="Proxima Nova Extrabold"/>
              </a:rPr>
              <a:t>CODE_CHALLENGE_METHOD: </a:t>
            </a:r>
            <a:r>
              <a:rPr lang="en" sz="1400">
                <a:solidFill>
                  <a:schemeClr val="dk1"/>
                </a:solidFill>
                <a:latin typeface="Proxima Nova"/>
                <a:ea typeface="Proxima Nova"/>
                <a:cs typeface="Proxima Nova"/>
                <a:sym typeface="Proxima Nova"/>
              </a:rPr>
              <a:t>e.g.</a:t>
            </a:r>
            <a:r>
              <a:rPr lang="en" sz="1400">
                <a:solidFill>
                  <a:schemeClr val="dk1"/>
                </a:solidFill>
                <a:latin typeface="Proxima Nova Extrabold"/>
                <a:ea typeface="Proxima Nova Extrabold"/>
                <a:cs typeface="Proxima Nova Extrabold"/>
                <a:sym typeface="Proxima Nova Extrabold"/>
              </a:rPr>
              <a:t> </a:t>
            </a:r>
            <a:r>
              <a:rPr lang="en" sz="1400">
                <a:solidFill>
                  <a:srgbClr val="F4633A"/>
                </a:solidFill>
                <a:latin typeface="Proxima Nova Extrabold"/>
                <a:ea typeface="Proxima Nova Extrabold"/>
                <a:cs typeface="Proxima Nova Extrabold"/>
                <a:sym typeface="Proxima Nova Extrabold"/>
              </a:rPr>
              <a:t>S256</a:t>
            </a:r>
            <a:endParaRPr sz="1400">
              <a:solidFill>
                <a:srgbClr val="F4633A"/>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400">
              <a:solidFill>
                <a:srgbClr val="F4633A"/>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A POST request is made to the </a:t>
            </a:r>
            <a:r>
              <a:rPr b="1" lang="en" sz="1400">
                <a:solidFill>
                  <a:schemeClr val="dk1"/>
                </a:solidFill>
                <a:latin typeface="Proxima Nova"/>
                <a:ea typeface="Proxima Nova"/>
                <a:cs typeface="Proxima Nova"/>
                <a:sym typeface="Proxima Nova"/>
              </a:rPr>
              <a:t>token endpoint</a:t>
            </a:r>
            <a:endParaRPr b="1"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400">
                <a:solidFill>
                  <a:schemeClr val="dk1"/>
                </a:solidFill>
                <a:latin typeface="Proxima Nova Extrabold"/>
                <a:ea typeface="Proxima Nova Extrabold"/>
                <a:cs typeface="Proxima Nova Extrabold"/>
                <a:sym typeface="Proxima Nova Extrabold"/>
              </a:rPr>
              <a:t>GRANT_TYPE</a:t>
            </a:r>
            <a:r>
              <a:rPr lang="en" sz="1400">
                <a:solidFill>
                  <a:schemeClr val="dk1"/>
                </a:solidFill>
                <a:latin typeface="Proxima Nova"/>
                <a:ea typeface="Proxima Nova"/>
                <a:cs typeface="Proxima Nova"/>
                <a:sym typeface="Proxima Nova"/>
              </a:rPr>
              <a:t>: authorization_code</a:t>
            </a:r>
            <a:endParaRPr b="1"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400">
                <a:solidFill>
                  <a:schemeClr val="dk1"/>
                </a:solidFill>
                <a:latin typeface="Proxima Nova"/>
                <a:ea typeface="Proxima Nova"/>
                <a:cs typeface="Proxima Nova"/>
                <a:sym typeface="Proxima Nova"/>
              </a:rPr>
              <a:t>CODE_VERIFIER: </a:t>
            </a:r>
            <a:r>
              <a:rPr lang="en" sz="1400">
                <a:solidFill>
                  <a:schemeClr val="dk1"/>
                </a:solidFill>
                <a:latin typeface="Proxima Nova"/>
                <a:ea typeface="Proxima Nova"/>
                <a:cs typeface="Proxima Nova"/>
                <a:sym typeface="Proxima Nova"/>
              </a:rPr>
              <a:t>e.g. </a:t>
            </a:r>
            <a:r>
              <a:rPr b="1" lang="en" sz="1400">
                <a:solidFill>
                  <a:srgbClr val="C800A1"/>
                </a:solidFill>
                <a:latin typeface="Proxima Nova"/>
                <a:ea typeface="Proxima Nova"/>
                <a:cs typeface="Proxima Nova"/>
                <a:sym typeface="Proxima Nova"/>
              </a:rPr>
              <a:t>ABC</a:t>
            </a:r>
            <a:endParaRPr sz="1400">
              <a:solidFill>
                <a:srgbClr val="F4633A"/>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b="1" sz="1400">
              <a:solidFill>
                <a:schemeClr val="dk1"/>
              </a:solidFill>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27daee3c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927daee3c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https://auth0.com/docs/authorization/which-oauth-2-0-flow-should-i-use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9399da58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9399da58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399da58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399da58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6c3231f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6c3231f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399da58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399da58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3df170f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3df170f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WHAT IS JWT?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JSON Web Token, or </a:t>
            </a:r>
            <a:r>
              <a:rPr b="1" lang="en" sz="1200">
                <a:solidFill>
                  <a:schemeClr val="dk1"/>
                </a:solidFill>
                <a:latin typeface="Proxima Nova"/>
                <a:ea typeface="Proxima Nova"/>
                <a:cs typeface="Proxima Nova"/>
                <a:sym typeface="Proxima Nova"/>
              </a:rPr>
              <a:t>JWT (“jot”) for short,</a:t>
            </a:r>
            <a:r>
              <a:rPr lang="en" sz="1200">
                <a:solidFill>
                  <a:schemeClr val="dk1"/>
                </a:solidFill>
                <a:latin typeface="Proxima Nova"/>
                <a:ea typeface="Proxima Nova"/>
                <a:cs typeface="Proxima Nova"/>
                <a:sym typeface="Proxima Nova"/>
              </a:rPr>
              <a:t> is a standard for safely passing claims in space constrained environments. It has found its way into all major web frameworks.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Simplicity, compactness and usability are key features of its architecture.</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3df170fa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3df170fa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JWTs are constructed from three different elements: the header, the payload, and the signature/encryption data. </a:t>
            </a:r>
            <a:endParaRPr/>
          </a:p>
          <a:p>
            <a:pPr indent="0" lvl="0" marL="0" rtl="0" algn="l">
              <a:spcBef>
                <a:spcPts val="0"/>
              </a:spcBef>
              <a:spcAft>
                <a:spcPts val="0"/>
              </a:spcAft>
              <a:buNone/>
            </a:pPr>
            <a:r>
              <a:rPr lang="en"/>
              <a:t>The first two elements are JSON objects of a certain structure. The third is dependent on the algorithm used for signing or encryption, and, in the case of unencrypted JWTs it is omitted.</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93df170fa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93df170fa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Every JWT carries a header with claims about itself. These claims establish the algorithms used, whether the JWT is signed or encrypted, and in general, how to parse the rest of the JWT.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According to the type of JWT in question, more fields may be mandatory in the header. For instance, encrypted JWTs carry information about the cryptographic algorithms used for key encryption and content encryption. These fields are not present for unencrypted JWTs.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only mandatory claim for an unencrypted JWT header is the alg claim:</a:t>
            </a:r>
            <a:endParaRPr sz="1000"/>
          </a:p>
          <a:p>
            <a:pPr indent="0" lvl="0" marL="0" rtl="0" algn="l">
              <a:spcBef>
                <a:spcPts val="0"/>
              </a:spcBef>
              <a:spcAft>
                <a:spcPts val="0"/>
              </a:spcAft>
              <a:buNone/>
            </a:pPr>
            <a:r>
              <a:rPr lang="en" sz="1000"/>
              <a:t>• alg: the main algorithm in use for signing and/or decrypting this JWT.</a:t>
            </a:r>
            <a:endParaRPr sz="1000"/>
          </a:p>
          <a:p>
            <a:pPr indent="0" lvl="0" marL="0" rtl="0" algn="l">
              <a:spcBef>
                <a:spcPts val="0"/>
              </a:spcBef>
              <a:spcAft>
                <a:spcPts val="0"/>
              </a:spcAft>
              <a:buNone/>
            </a:pPr>
            <a:r>
              <a:rPr lang="en" sz="1000"/>
              <a:t>For unencrypted JWTs this claim must be set to the value none.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Optional header claims include the typ and cty claims:</a:t>
            </a:r>
            <a:endParaRPr sz="1000"/>
          </a:p>
          <a:p>
            <a:pPr indent="0" lvl="0" marL="0" rtl="0" algn="l">
              <a:spcBef>
                <a:spcPts val="0"/>
              </a:spcBef>
              <a:spcAft>
                <a:spcPts val="0"/>
              </a:spcAft>
              <a:buNone/>
            </a:pPr>
            <a:r>
              <a:rPr lang="en" sz="1000"/>
              <a:t>• typ: the media type5 of the JWT itself. This parameter is only meant to be used as a help for uses where JWTs may be mixed with other objects carrying a JOSE header. In practice, this rarely happens. When present, this claim should be set to the value JWT.</a:t>
            </a:r>
            <a:endParaRPr sz="1000"/>
          </a:p>
          <a:p>
            <a:pPr indent="0" lvl="0" marL="0" rtl="0" algn="l">
              <a:spcBef>
                <a:spcPts val="0"/>
              </a:spcBef>
              <a:spcAft>
                <a:spcPts val="0"/>
              </a:spcAft>
              <a:buNone/>
            </a:pPr>
            <a:r>
              <a:rPr lang="en" sz="1000"/>
              <a:t>• cty: the content type. Most JWTs carry specific claims plus arbitrary data as part of their payload. For this case, the content type claim must not be set. For instances where the payload is a JWT itself (a nested JWT), this claim must be present and carry the value JWT.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tells the implementation that further processing of the nested JWT is required. Nested</a:t>
            </a:r>
            <a:endParaRPr sz="1000"/>
          </a:p>
          <a:p>
            <a:pPr indent="0" lvl="0" marL="0" rtl="0" algn="l">
              <a:spcBef>
                <a:spcPts val="0"/>
              </a:spcBef>
              <a:spcAft>
                <a:spcPts val="0"/>
              </a:spcAft>
              <a:buNone/>
            </a:pPr>
            <a:r>
              <a:rPr lang="en" sz="1000"/>
              <a:t>JWTs are rare, so the cty claim is rarely present in headers.</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1b27705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1b27705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AUTHENTICATION</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It’s the process of verifying a </a:t>
            </a:r>
            <a:r>
              <a:rPr b="1" lang="en" sz="1200">
                <a:solidFill>
                  <a:schemeClr val="dk1"/>
                </a:solidFill>
                <a:latin typeface="Proxima Nova"/>
                <a:ea typeface="Proxima Nova"/>
                <a:cs typeface="Proxima Nova"/>
                <a:sym typeface="Proxima Nova"/>
              </a:rPr>
              <a:t>user’s identity</a:t>
            </a:r>
            <a:r>
              <a:rPr lang="en" sz="1200">
                <a:solidFill>
                  <a:schemeClr val="dk1"/>
                </a:solidFill>
                <a:latin typeface="Proxima Nova"/>
                <a:ea typeface="Proxima Nova"/>
                <a:cs typeface="Proxima Nova"/>
                <a:sym typeface="Proxima Nova"/>
              </a:rPr>
              <a:t>.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answers to the question: Is the user who he says he is?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AUTHORIZATION</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It’s the process of verifying what a user </a:t>
            </a:r>
            <a:r>
              <a:rPr b="1" lang="en" sz="1200">
                <a:solidFill>
                  <a:schemeClr val="dk1"/>
                </a:solidFill>
                <a:latin typeface="Proxima Nova"/>
                <a:ea typeface="Proxima Nova"/>
                <a:cs typeface="Proxima Nova"/>
                <a:sym typeface="Proxima Nova"/>
              </a:rPr>
              <a:t>can and can’t do.</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answers to the question: Is this user allowed to do this?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3df170fa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3df170fa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payload is the element where all the interesting user data is usually added. In addition, certain claims defined in the spec may also be present. No claims are mandatory, although specific claims have a definite meaning. The JWT spec specifies that claims that are not understood by an implementation should be ignored. The claims with specific meanings attached to them are known as registered claims.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https://auth0.com/docs/tokens/json-web-tokens/json-web-token-claims</a:t>
            </a:r>
            <a:endParaRPr b="1"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None/>
            </a:pPr>
            <a:r>
              <a:t/>
            </a:r>
            <a:endParaRPr sz="10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93df170fad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93df170fa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In this example, the last part is s Signature, but there are other 2 ways.</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399da58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9399da58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861d617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9861d617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89a9f0b2d2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89a9f0b2d2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f044eaa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f044eaa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f044eaa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f044eaa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5f044eaa0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f044eaa0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5f044eaa0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f044eaa0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5f044eaa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5f044eaa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1b277058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1b277058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5f044eaa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f044eaa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5f044eaa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f044eaa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5f044eaa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f044eaa0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f044eaa0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f044eaa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5f044eaa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f044eaa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5f044eaa0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5f044eaa0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5f049136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f049136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9a9f0b2d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89a9f0b2d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2552764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2552764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2552764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2552764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Credentials sharing: 	- application can use your credentials to access other api or unlimited access or change your credentials if compromised</a:t>
            </a:r>
            <a:endParaRPr/>
          </a:p>
          <a:p>
            <a:pPr indent="0" lvl="0" marL="0" rtl="0" algn="l">
              <a:spcBef>
                <a:spcPts val="0"/>
              </a:spcBef>
              <a:spcAft>
                <a:spcPts val="0"/>
              </a:spcAft>
              <a:buNone/>
            </a:pPr>
            <a:r>
              <a:rPr lang="en"/>
              <a:t>			- store in plain text in order to reuse them (if SPA without backend, then no secure way to store it)</a:t>
            </a:r>
            <a:endParaRPr/>
          </a:p>
          <a:p>
            <a:pPr indent="0" lvl="0" marL="0" rtl="0" algn="l">
              <a:spcBef>
                <a:spcPts val="0"/>
              </a:spcBef>
              <a:spcAft>
                <a:spcPts val="0"/>
              </a:spcAft>
              <a:buNone/>
            </a:pPr>
            <a:r>
              <a:rPr lang="en"/>
              <a:t>			- no MFA, no SSO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Cookies:	 	- cross-site request forgery, any application in browser will have access to your cookie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Api key</a:t>
            </a:r>
            <a:r>
              <a:rPr lang="en">
                <a:solidFill>
                  <a:schemeClr val="dk1"/>
                </a:solidFill>
              </a:rPr>
              <a:t>:	 	- app that cannot store secret will expose the key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if stolen, can be used until discover or expiration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1ce1933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1ce1933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1ce1933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1ce1933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WHAT IS OAUTH?</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OAuth is an </a:t>
            </a:r>
            <a:r>
              <a:rPr b="1" lang="en" sz="1200">
                <a:solidFill>
                  <a:schemeClr val="dk1"/>
                </a:solidFill>
                <a:latin typeface="Proxima Nova"/>
                <a:ea typeface="Proxima Nova"/>
                <a:cs typeface="Proxima Nova"/>
                <a:sym typeface="Proxima Nova"/>
              </a:rPr>
              <a:t>open standard protocol for authorization </a:t>
            </a:r>
            <a:r>
              <a:rPr lang="en" sz="1200">
                <a:solidFill>
                  <a:schemeClr val="dk1"/>
                </a:solidFill>
                <a:latin typeface="Proxima Nova"/>
                <a:ea typeface="Proxima Nova"/>
                <a:cs typeface="Proxima Nova"/>
                <a:sym typeface="Proxima Nova"/>
              </a:rPr>
              <a:t>that works over HTTPS. It decouples authentication from authorization by using access tokens.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As a protocol, it defines actors and how they should interact to manage the authorization.</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latin typeface="Proxima Nova Extrabold"/>
                <a:ea typeface="Proxima Nova Extrabold"/>
                <a:cs typeface="Proxima Nova Extrabold"/>
                <a:sym typeface="Proxima Nova Extrabold"/>
              </a:rPr>
              <a:t>WHEN CAN I USE IT?</a:t>
            </a:r>
            <a:endParaRPr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It can be used to provide secure delegated access to devices, APIs, servers and applications.</a:t>
            </a:r>
            <a:endParaRPr sz="1200">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11"/>
          <p:cNvSpPr txBox="1"/>
          <p:nvPr>
            <p:ph type="title"/>
          </p:nvPr>
        </p:nvSpPr>
        <p:spPr>
          <a:xfrm>
            <a:off x="490250" y="450150"/>
            <a:ext cx="78381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7200"/>
              <a:buFont typeface="Proxima Nova Extrabold"/>
              <a:buChar char="●"/>
              <a:defRPr sz="7200">
                <a:latin typeface="Proxima Nova Extrabold"/>
                <a:ea typeface="Proxima Nova Extrabold"/>
                <a:cs typeface="Proxima Nova Extrabold"/>
                <a:sym typeface="Proxima Nova Extrabold"/>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70" name="Google Shape;70;p12"/>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 name="Google Shape;72;p12"/>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73" name="Google Shape;73;p12"/>
          <p:cNvPicPr preferRelativeResize="0"/>
          <p:nvPr/>
        </p:nvPicPr>
        <p:blipFill rotWithShape="1">
          <a:blip r:embed="rId2">
            <a:alphaModFix/>
          </a:blip>
          <a:srcRect b="0" l="0" r="0" t="0"/>
          <a:stretch/>
        </p:blipFill>
        <p:spPr>
          <a:xfrm>
            <a:off x="7441475" y="4555175"/>
            <a:ext cx="1280599" cy="348075"/>
          </a:xfrm>
          <a:prstGeom prst="rect">
            <a:avLst/>
          </a:prstGeom>
          <a:noFill/>
          <a:ln>
            <a:noFill/>
          </a:ln>
        </p:spPr>
      </p:pic>
      <p:sp>
        <p:nvSpPr>
          <p:cNvPr id="74" name="Google Shape;74;p12"/>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78" name="Google Shape;78;p14"/>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9" name="Google Shape;79;p14"/>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5"/>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secHead">
  <p:cSld name="SECTION_HEADER">
    <p:spTree>
      <p:nvGrpSpPr>
        <p:cNvPr id="10"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3"/>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3" name="Google Shape;13;p3"/>
          <p:cNvPicPr preferRelativeResize="0"/>
          <p:nvPr/>
        </p:nvPicPr>
        <p:blipFill>
          <a:blip r:embed="rId3">
            <a:alphaModFix/>
          </a:blip>
          <a:stretch>
            <a:fillRect/>
          </a:stretch>
        </p:blipFill>
        <p:spPr>
          <a:xfrm>
            <a:off x="6893821" y="4632325"/>
            <a:ext cx="1883814" cy="393600"/>
          </a:xfrm>
          <a:prstGeom prst="rect">
            <a:avLst/>
          </a:prstGeom>
          <a:noFill/>
          <a:ln>
            <a:noFill/>
          </a:ln>
        </p:spPr>
      </p:pic>
      <p:sp>
        <p:nvSpPr>
          <p:cNvPr id="14" name="Google Shape;14;p3"/>
          <p:cNvSpPr txBox="1"/>
          <p:nvPr>
            <p:ph type="ctrTitle"/>
          </p:nvPr>
        </p:nvSpPr>
        <p:spPr>
          <a:xfrm>
            <a:off x="414175" y="1396747"/>
            <a:ext cx="8348700" cy="1508700"/>
          </a:xfrm>
          <a:prstGeom prst="rect">
            <a:avLst/>
          </a:prstGeom>
          <a:noFill/>
          <a:ln>
            <a:noFill/>
          </a:ln>
        </p:spPr>
        <p:txBody>
          <a:bodyPr anchorCtr="0" anchor="ctr" bIns="0" lIns="0" spcFirstLastPara="1" rIns="0" wrap="square" tIns="0">
            <a:noAutofit/>
          </a:bodyPr>
          <a:lstStyle>
            <a:lvl1pPr lvl="0" rtl="0">
              <a:lnSpc>
                <a:spcPct val="80000"/>
              </a:lnSpc>
              <a:spcBef>
                <a:spcPts val="0"/>
              </a:spcBef>
              <a:spcAft>
                <a:spcPts val="0"/>
              </a:spcAft>
              <a:buClr>
                <a:srgbClr val="FFFFFF"/>
              </a:buClr>
              <a:buSzPts val="5000"/>
              <a:buFont typeface="Proxima Nova Extrabold"/>
              <a:buNone/>
              <a:defRPr i="0" sz="5000">
                <a:solidFill>
                  <a:srgbClr val="FFFFFF"/>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2pPr>
            <a:lvl3pPr lvl="2"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3pPr>
            <a:lvl4pPr lvl="3"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4pPr>
            <a:lvl5pPr lvl="4"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5pPr>
            <a:lvl6pPr lvl="5"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6pPr>
            <a:lvl7pPr lvl="6"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7pPr>
            <a:lvl8pPr lvl="7"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8pPr>
            <a:lvl9pPr lvl="8"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9pPr>
          </a:lstStyle>
          <a:p/>
        </p:txBody>
      </p:sp>
      <p:sp>
        <p:nvSpPr>
          <p:cNvPr id="15" name="Google Shape;15;p3"/>
          <p:cNvSpPr txBox="1"/>
          <p:nvPr>
            <p:ph idx="1"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rgbClr val="FFFFFF"/>
              </a:buClr>
              <a:buSzPts val="2250"/>
              <a:buFont typeface="Proxima Nova"/>
              <a:buChar char="•"/>
              <a:defRPr>
                <a:solidFill>
                  <a:srgbClr val="FFFFFF"/>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rgbClr val="FFFFFF"/>
              </a:buClr>
              <a:buSzPts val="2250"/>
              <a:buFont typeface="Proxima Nova"/>
              <a:buChar char="•"/>
              <a:defRPr>
                <a:solidFill>
                  <a:srgbClr val="FFFFFF"/>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rgbClr val="FFFFFF"/>
              </a:buClr>
              <a:buSzPts val="1620"/>
              <a:buFont typeface="Proxima Nova"/>
              <a:buChar char="–"/>
              <a:defRPr>
                <a:solidFill>
                  <a:srgbClr val="FFFFFF"/>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rgbClr val="FFFFFF"/>
              </a:buClr>
              <a:buSzPts val="1620"/>
              <a:buFont typeface="Proxima Nova"/>
              <a:buChar char="o"/>
              <a:defRPr>
                <a:solidFill>
                  <a:srgbClr val="FFFFFF"/>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rgbClr val="FFFFFF"/>
              </a:buClr>
              <a:buSzPts val="1620"/>
              <a:buFont typeface="Proxima Nova"/>
              <a:buChar char="o"/>
              <a:defRPr>
                <a:solidFill>
                  <a:srgbClr val="FFFFFF"/>
                </a:solidFill>
                <a:latin typeface="Proxima Nova"/>
                <a:ea typeface="Proxima Nova"/>
                <a:cs typeface="Proxima Nova"/>
                <a:sym typeface="Proxima Nova"/>
              </a:defRPr>
            </a:lvl9pPr>
          </a:lstStyle>
          <a:p/>
        </p:txBody>
      </p:sp>
      <p:sp>
        <p:nvSpPr>
          <p:cNvPr id="16" name="Google Shape;16;p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7" name="Google Shape;17;p3"/>
          <p:cNvPicPr preferRelativeResize="0"/>
          <p:nvPr/>
        </p:nvPicPr>
        <p:blipFill>
          <a:blip r:embed="rId4">
            <a:alphaModFix/>
          </a:blip>
          <a:stretch>
            <a:fillRect/>
          </a:stretch>
        </p:blipFill>
        <p:spPr>
          <a:xfrm>
            <a:off x="355400" y="355025"/>
            <a:ext cx="1413150" cy="4565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90">
          <p15:clr>
            <a:srgbClr val="FA7B17"/>
          </p15:clr>
        </p15:guide>
        <p15:guide id="3" pos="2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SECTION_HEADER_2">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 name="Google Shape;20;p4"/>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3">
            <a:alphaModFix/>
          </a:blip>
          <a:stretch>
            <a:fillRect/>
          </a:stretch>
        </p:blipFill>
        <p:spPr>
          <a:xfrm>
            <a:off x="6893821" y="4632325"/>
            <a:ext cx="1883814" cy="393600"/>
          </a:xfrm>
          <a:prstGeom prst="rect">
            <a:avLst/>
          </a:prstGeom>
          <a:noFill/>
          <a:ln>
            <a:noFill/>
          </a:ln>
        </p:spPr>
      </p:pic>
      <p:sp>
        <p:nvSpPr>
          <p:cNvPr id="22" name="Google Shape;22;p4"/>
          <p:cNvSpPr txBox="1"/>
          <p:nvPr>
            <p:ph type="ctrTitle"/>
          </p:nvPr>
        </p:nvSpPr>
        <p:spPr>
          <a:xfrm>
            <a:off x="414175" y="1396747"/>
            <a:ext cx="8348700" cy="1508700"/>
          </a:xfrm>
          <a:prstGeom prst="rect">
            <a:avLst/>
          </a:prstGeom>
          <a:noFill/>
          <a:ln>
            <a:noFill/>
          </a:ln>
        </p:spPr>
        <p:txBody>
          <a:bodyPr anchorCtr="0" anchor="ctr" bIns="0" lIns="0" spcFirstLastPara="1" rIns="0" wrap="square" tIns="0">
            <a:noAutofit/>
          </a:bodyPr>
          <a:lstStyle>
            <a:lvl1pPr lvl="0" rtl="0">
              <a:lnSpc>
                <a:spcPct val="80000"/>
              </a:lnSpc>
              <a:spcBef>
                <a:spcPts val="0"/>
              </a:spcBef>
              <a:spcAft>
                <a:spcPts val="0"/>
              </a:spcAft>
              <a:buClr>
                <a:srgbClr val="FFFFFF"/>
              </a:buClr>
              <a:buSzPts val="5000"/>
              <a:buFont typeface="Proxima Nova Extrabold"/>
              <a:buNone/>
              <a:defRPr i="0" sz="5000">
                <a:solidFill>
                  <a:srgbClr val="FFFFFF"/>
                </a:solidFill>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2pPr>
            <a:lvl3pPr lvl="2"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3pPr>
            <a:lvl4pPr lvl="3"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4pPr>
            <a:lvl5pPr lvl="4"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5pPr>
            <a:lvl6pPr lvl="5"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6pPr>
            <a:lvl7pPr lvl="6"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7pPr>
            <a:lvl8pPr lvl="7"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8pPr>
            <a:lvl9pPr lvl="8" rtl="0" algn="l">
              <a:lnSpc>
                <a:spcPct val="100000"/>
              </a:lnSpc>
              <a:spcBef>
                <a:spcPts val="0"/>
              </a:spcBef>
              <a:spcAft>
                <a:spcPts val="0"/>
              </a:spcAft>
              <a:buSzPts val="1400"/>
              <a:buFont typeface="Proxima Nova"/>
              <a:buNone/>
              <a:defRPr>
                <a:latin typeface="Proxima Nova"/>
                <a:ea typeface="Proxima Nova"/>
                <a:cs typeface="Proxima Nova"/>
                <a:sym typeface="Proxima Nova"/>
              </a:defRPr>
            </a:lvl9pPr>
          </a:lstStyle>
          <a:p/>
        </p:txBody>
      </p:sp>
      <p:sp>
        <p:nvSpPr>
          <p:cNvPr id="23" name="Google Shape;23;p4"/>
          <p:cNvSpPr txBox="1"/>
          <p:nvPr>
            <p:ph idx="1"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rgbClr val="FFFFFF"/>
              </a:buClr>
              <a:buSzPts val="1600"/>
              <a:buFont typeface="Proxima Nova"/>
              <a:buNone/>
              <a:defRPr sz="1600">
                <a:solidFill>
                  <a:srgbClr val="FFFFFF"/>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rgbClr val="FFFFFF"/>
              </a:buClr>
              <a:buSzPts val="2250"/>
              <a:buFont typeface="Proxima Nova"/>
              <a:buChar char="•"/>
              <a:defRPr>
                <a:solidFill>
                  <a:srgbClr val="FFFFFF"/>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rgbClr val="FFFFFF"/>
              </a:buClr>
              <a:buSzPts val="1800"/>
              <a:buFont typeface="Proxima Nova"/>
              <a:buChar char="–"/>
              <a:defRPr>
                <a:solidFill>
                  <a:srgbClr val="FFFFFF"/>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rgbClr val="FFFFFF"/>
              </a:buClr>
              <a:buSzPts val="2250"/>
              <a:buFont typeface="Proxima Nova"/>
              <a:buChar char="•"/>
              <a:defRPr>
                <a:solidFill>
                  <a:srgbClr val="FFFFFF"/>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rgbClr val="FFFFFF"/>
              </a:buClr>
              <a:buSzPts val="1620"/>
              <a:buFont typeface="Proxima Nova"/>
              <a:buChar char="–"/>
              <a:defRPr>
                <a:solidFill>
                  <a:srgbClr val="FFFFFF"/>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rgbClr val="FFFFFF"/>
              </a:buClr>
              <a:buSzPts val="1620"/>
              <a:buFont typeface="Proxima Nova"/>
              <a:buChar char="o"/>
              <a:defRPr>
                <a:solidFill>
                  <a:srgbClr val="FFFFFF"/>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rgbClr val="FFFFFF"/>
              </a:buClr>
              <a:buSzPts val="1620"/>
              <a:buFont typeface="Proxima Nova"/>
              <a:buChar char="o"/>
              <a:defRPr>
                <a:solidFill>
                  <a:srgbClr val="FFFFFF"/>
                </a:solidFill>
                <a:latin typeface="Proxima Nova"/>
                <a:ea typeface="Proxima Nova"/>
                <a:cs typeface="Proxima Nova"/>
                <a:sym typeface="Proxima Nova"/>
              </a:defRPr>
            </a:lvl9pPr>
          </a:lstStyle>
          <a:p/>
        </p:txBody>
      </p:sp>
      <p:sp>
        <p:nvSpPr>
          <p:cNvPr id="24" name="Google Shape;24;p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5" name="Google Shape;25;p4"/>
          <p:cNvPicPr preferRelativeResize="0"/>
          <p:nvPr/>
        </p:nvPicPr>
        <p:blipFill>
          <a:blip r:embed="rId4">
            <a:alphaModFix/>
          </a:blip>
          <a:stretch>
            <a:fillRect/>
          </a:stretch>
        </p:blipFill>
        <p:spPr>
          <a:xfrm>
            <a:off x="355400" y="355025"/>
            <a:ext cx="1413150" cy="4565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90">
          <p15:clr>
            <a:srgbClr val="FA7B17"/>
          </p15:clr>
        </p15:guide>
        <p15:guide id="3" pos="261">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6" name="Shape 26"/>
        <p:cNvGrpSpPr/>
        <p:nvPr/>
      </p:nvGrpSpPr>
      <p:grpSpPr>
        <a:xfrm>
          <a:off x="0" y="0"/>
          <a:ext cx="0" cy="0"/>
          <a:chOff x="0" y="0"/>
          <a:chExt cx="0" cy="0"/>
        </a:xfrm>
      </p:grpSpPr>
      <p:sp>
        <p:nvSpPr>
          <p:cNvPr id="27" name="Google Shape;27;p5"/>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5"/>
          <p:cNvPicPr preferRelativeResize="0"/>
          <p:nvPr/>
        </p:nvPicPr>
        <p:blipFill rotWithShape="1">
          <a:blip r:embed="rId2">
            <a:alphaModFix/>
          </a:blip>
          <a:srcRect b="19" l="0" r="0" t="19"/>
          <a:stretch/>
        </p:blipFill>
        <p:spPr>
          <a:xfrm>
            <a:off x="0" y="0"/>
            <a:ext cx="9144000" cy="5143501"/>
          </a:xfrm>
          <a:prstGeom prst="rect">
            <a:avLst/>
          </a:prstGeom>
          <a:noFill/>
          <a:ln>
            <a:noFill/>
          </a:ln>
        </p:spPr>
      </p:pic>
      <p:sp>
        <p:nvSpPr>
          <p:cNvPr id="29" name="Google Shape;29;p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30" name="Google Shape;30;p5"/>
          <p:cNvPicPr preferRelativeResize="0"/>
          <p:nvPr/>
        </p:nvPicPr>
        <p:blipFill rotWithShape="1">
          <a:blip r:embed="rId3">
            <a:alphaModFix/>
          </a:blip>
          <a:srcRect b="0" l="0" r="0" t="0"/>
          <a:stretch/>
        </p:blipFill>
        <p:spPr>
          <a:xfrm>
            <a:off x="7441475" y="4555175"/>
            <a:ext cx="1280599" cy="348075"/>
          </a:xfrm>
          <a:prstGeom prst="rect">
            <a:avLst/>
          </a:prstGeom>
          <a:noFill/>
          <a:ln>
            <a:noFill/>
          </a:ln>
        </p:spPr>
      </p:pic>
      <p:sp>
        <p:nvSpPr>
          <p:cNvPr id="31" name="Google Shape;31;p5"/>
          <p:cNvSpPr txBox="1"/>
          <p:nvPr>
            <p:ph idx="1" type="subTitle"/>
          </p:nvPr>
        </p:nvSpPr>
        <p:spPr>
          <a:xfrm>
            <a:off x="1219200" y="993600"/>
            <a:ext cx="48183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rgbClr val="FFFFFF"/>
              </a:buClr>
              <a:buSzPts val="5200"/>
              <a:buFont typeface="Proxima Nova Extrabold"/>
              <a:buNone/>
              <a:defRPr sz="5200">
                <a:solidFill>
                  <a:srgbClr val="FFFFFF"/>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19" l="0" r="0" t="19"/>
          <a:stretch/>
        </p:blipFill>
        <p:spPr>
          <a:xfrm>
            <a:off x="0" y="0"/>
            <a:ext cx="9144000" cy="5143501"/>
          </a:xfrm>
          <a:prstGeom prst="rect">
            <a:avLst/>
          </a:prstGeom>
          <a:noFill/>
          <a:ln>
            <a:noFill/>
          </a:ln>
        </p:spPr>
      </p:pic>
      <p:sp>
        <p:nvSpPr>
          <p:cNvPr id="34" name="Google Shape;34;p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35" name="Google Shape;35;p6"/>
          <p:cNvPicPr preferRelativeResize="0"/>
          <p:nvPr/>
        </p:nvPicPr>
        <p:blipFill rotWithShape="1">
          <a:blip r:embed="rId3">
            <a:alphaModFix/>
          </a:blip>
          <a:srcRect b="0" l="0" r="0" t="0"/>
          <a:stretch/>
        </p:blipFill>
        <p:spPr>
          <a:xfrm>
            <a:off x="7441475" y="4555175"/>
            <a:ext cx="1280599" cy="348075"/>
          </a:xfrm>
          <a:prstGeom prst="rect">
            <a:avLst/>
          </a:prstGeom>
          <a:noFill/>
          <a:ln>
            <a:noFill/>
          </a:ln>
        </p:spPr>
      </p:pic>
      <p:sp>
        <p:nvSpPr>
          <p:cNvPr id="36" name="Google Shape;36;p6"/>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
        <p:nvSpPr>
          <p:cNvPr id="37" name="Google Shape;37;p6"/>
          <p:cNvSpPr txBox="1"/>
          <p:nvPr>
            <p:ph idx="1" type="subTitle"/>
          </p:nvPr>
        </p:nvSpPr>
        <p:spPr>
          <a:xfrm>
            <a:off x="1219200" y="993600"/>
            <a:ext cx="70062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rgbClr val="FFFFFF"/>
              </a:buClr>
              <a:buSzPts val="7200"/>
              <a:buFont typeface="Proxima Nova Extrabold"/>
              <a:buNone/>
              <a:defRPr sz="7200">
                <a:solidFill>
                  <a:srgbClr val="FFFFFF"/>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rgbClr val="FFFFFF"/>
              </a:buClr>
              <a:buSzPts val="7200"/>
              <a:buNone/>
              <a:defRPr sz="7200">
                <a:solidFill>
                  <a:srgbClr val="FFFFFF"/>
                </a:solidFill>
              </a:defRPr>
            </a:lvl2pPr>
            <a:lvl3pPr lvl="2" rtl="0">
              <a:lnSpc>
                <a:spcPct val="100000"/>
              </a:lnSpc>
              <a:spcBef>
                <a:spcPts val="0"/>
              </a:spcBef>
              <a:spcAft>
                <a:spcPts val="0"/>
              </a:spcAft>
              <a:buClr>
                <a:srgbClr val="FFFFFF"/>
              </a:buClr>
              <a:buSzPts val="7200"/>
              <a:buNone/>
              <a:defRPr sz="7200">
                <a:solidFill>
                  <a:srgbClr val="FFFFFF"/>
                </a:solidFill>
              </a:defRPr>
            </a:lvl3pPr>
            <a:lvl4pPr lvl="3" rtl="0">
              <a:lnSpc>
                <a:spcPct val="100000"/>
              </a:lnSpc>
              <a:spcBef>
                <a:spcPts val="0"/>
              </a:spcBef>
              <a:spcAft>
                <a:spcPts val="0"/>
              </a:spcAft>
              <a:buClr>
                <a:srgbClr val="FFFFFF"/>
              </a:buClr>
              <a:buSzPts val="7200"/>
              <a:buNone/>
              <a:defRPr sz="7200">
                <a:solidFill>
                  <a:srgbClr val="FFFFFF"/>
                </a:solidFill>
              </a:defRPr>
            </a:lvl4pPr>
            <a:lvl5pPr lvl="4" rtl="0">
              <a:lnSpc>
                <a:spcPct val="100000"/>
              </a:lnSpc>
              <a:spcBef>
                <a:spcPts val="0"/>
              </a:spcBef>
              <a:spcAft>
                <a:spcPts val="0"/>
              </a:spcAft>
              <a:buClr>
                <a:srgbClr val="FFFFFF"/>
              </a:buClr>
              <a:buSzPts val="7200"/>
              <a:buNone/>
              <a:defRPr sz="7200">
                <a:solidFill>
                  <a:srgbClr val="FFFFFF"/>
                </a:solidFill>
              </a:defRPr>
            </a:lvl5pPr>
            <a:lvl6pPr lvl="5" rtl="0">
              <a:lnSpc>
                <a:spcPct val="100000"/>
              </a:lnSpc>
              <a:spcBef>
                <a:spcPts val="0"/>
              </a:spcBef>
              <a:spcAft>
                <a:spcPts val="0"/>
              </a:spcAft>
              <a:buClr>
                <a:srgbClr val="FFFFFF"/>
              </a:buClr>
              <a:buSzPts val="7200"/>
              <a:buNone/>
              <a:defRPr sz="7200">
                <a:solidFill>
                  <a:srgbClr val="FFFFFF"/>
                </a:solidFill>
              </a:defRPr>
            </a:lvl6pPr>
            <a:lvl7pPr lvl="6" rtl="0">
              <a:lnSpc>
                <a:spcPct val="100000"/>
              </a:lnSpc>
              <a:spcBef>
                <a:spcPts val="0"/>
              </a:spcBef>
              <a:spcAft>
                <a:spcPts val="0"/>
              </a:spcAft>
              <a:buClr>
                <a:srgbClr val="FFFFFF"/>
              </a:buClr>
              <a:buSzPts val="7200"/>
              <a:buNone/>
              <a:defRPr sz="7200">
                <a:solidFill>
                  <a:srgbClr val="FFFFFF"/>
                </a:solidFill>
              </a:defRPr>
            </a:lvl7pPr>
            <a:lvl8pPr lvl="7" rtl="0">
              <a:lnSpc>
                <a:spcPct val="100000"/>
              </a:lnSpc>
              <a:spcBef>
                <a:spcPts val="0"/>
              </a:spcBef>
              <a:spcAft>
                <a:spcPts val="0"/>
              </a:spcAft>
              <a:buClr>
                <a:srgbClr val="FFFFFF"/>
              </a:buClr>
              <a:buSzPts val="7200"/>
              <a:buNone/>
              <a:defRPr sz="7200">
                <a:solidFill>
                  <a:srgbClr val="FFFFFF"/>
                </a:solidFill>
              </a:defRPr>
            </a:lvl8pPr>
            <a:lvl9pPr lvl="8" rtl="0">
              <a:lnSpc>
                <a:spcPct val="100000"/>
              </a:lnSpc>
              <a:spcBef>
                <a:spcPts val="0"/>
              </a:spcBef>
              <a:spcAft>
                <a:spcPts val="0"/>
              </a:spcAft>
              <a:buClr>
                <a:srgbClr val="FFFFFF"/>
              </a:buClr>
              <a:buSzPts val="7200"/>
              <a:buNone/>
              <a:defRPr sz="72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7"/>
          <p:cNvSpPr/>
          <p:nvPr/>
        </p:nvSpPr>
        <p:spPr>
          <a:xfrm>
            <a:off x="0" y="0"/>
            <a:ext cx="9144000" cy="5143500"/>
          </a:xfrm>
          <a:prstGeom prst="rect">
            <a:avLst/>
          </a:prstGeom>
          <a:solidFill>
            <a:srgbClr val="FF5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41" name="Google Shape;41;p7"/>
          <p:cNvPicPr preferRelativeResize="0"/>
          <p:nvPr/>
        </p:nvPicPr>
        <p:blipFill rotWithShape="1">
          <a:blip r:embed="rId2">
            <a:alphaModFix/>
          </a:blip>
          <a:srcRect b="0" l="0" r="0" t="0"/>
          <a:stretch/>
        </p:blipFill>
        <p:spPr>
          <a:xfrm>
            <a:off x="7441475" y="4555175"/>
            <a:ext cx="1280599" cy="348075"/>
          </a:xfrm>
          <a:prstGeom prst="rect">
            <a:avLst/>
          </a:prstGeom>
          <a:noFill/>
          <a:ln>
            <a:noFill/>
          </a:ln>
        </p:spPr>
      </p:pic>
      <p:sp>
        <p:nvSpPr>
          <p:cNvPr id="42" name="Google Shape;42;p7"/>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
        <p:nvSpPr>
          <p:cNvPr id="43" name="Google Shape;43;p7"/>
          <p:cNvSpPr txBox="1"/>
          <p:nvPr>
            <p:ph idx="1" type="subTitle"/>
          </p:nvPr>
        </p:nvSpPr>
        <p:spPr>
          <a:xfrm>
            <a:off x="1219200" y="993600"/>
            <a:ext cx="70062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chemeClr val="lt2"/>
              </a:buClr>
              <a:buSzPts val="7200"/>
              <a:buFont typeface="Proxima Nova Extrabold"/>
              <a:buNone/>
              <a:defRPr sz="7200">
                <a:solidFill>
                  <a:schemeClr val="lt2"/>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chemeClr val="lt2"/>
              </a:buClr>
              <a:buSzPts val="7200"/>
              <a:buNone/>
              <a:defRPr sz="7200">
                <a:solidFill>
                  <a:schemeClr val="lt2"/>
                </a:solidFill>
              </a:defRPr>
            </a:lvl2pPr>
            <a:lvl3pPr lvl="2" rtl="0">
              <a:lnSpc>
                <a:spcPct val="100000"/>
              </a:lnSpc>
              <a:spcBef>
                <a:spcPts val="0"/>
              </a:spcBef>
              <a:spcAft>
                <a:spcPts val="0"/>
              </a:spcAft>
              <a:buClr>
                <a:schemeClr val="lt2"/>
              </a:buClr>
              <a:buSzPts val="7200"/>
              <a:buNone/>
              <a:defRPr sz="7200">
                <a:solidFill>
                  <a:schemeClr val="lt2"/>
                </a:solidFill>
              </a:defRPr>
            </a:lvl3pPr>
            <a:lvl4pPr lvl="3" rtl="0">
              <a:lnSpc>
                <a:spcPct val="100000"/>
              </a:lnSpc>
              <a:spcBef>
                <a:spcPts val="0"/>
              </a:spcBef>
              <a:spcAft>
                <a:spcPts val="0"/>
              </a:spcAft>
              <a:buClr>
                <a:schemeClr val="lt2"/>
              </a:buClr>
              <a:buSzPts val="7200"/>
              <a:buNone/>
              <a:defRPr sz="7200">
                <a:solidFill>
                  <a:schemeClr val="lt2"/>
                </a:solidFill>
              </a:defRPr>
            </a:lvl4pPr>
            <a:lvl5pPr lvl="4" rtl="0">
              <a:lnSpc>
                <a:spcPct val="100000"/>
              </a:lnSpc>
              <a:spcBef>
                <a:spcPts val="0"/>
              </a:spcBef>
              <a:spcAft>
                <a:spcPts val="0"/>
              </a:spcAft>
              <a:buClr>
                <a:schemeClr val="lt2"/>
              </a:buClr>
              <a:buSzPts val="7200"/>
              <a:buNone/>
              <a:defRPr sz="7200">
                <a:solidFill>
                  <a:schemeClr val="lt2"/>
                </a:solidFill>
              </a:defRPr>
            </a:lvl5pPr>
            <a:lvl6pPr lvl="5" rtl="0">
              <a:lnSpc>
                <a:spcPct val="100000"/>
              </a:lnSpc>
              <a:spcBef>
                <a:spcPts val="0"/>
              </a:spcBef>
              <a:spcAft>
                <a:spcPts val="0"/>
              </a:spcAft>
              <a:buClr>
                <a:schemeClr val="lt2"/>
              </a:buClr>
              <a:buSzPts val="7200"/>
              <a:buNone/>
              <a:defRPr sz="7200">
                <a:solidFill>
                  <a:schemeClr val="lt2"/>
                </a:solidFill>
              </a:defRPr>
            </a:lvl6pPr>
            <a:lvl7pPr lvl="6" rtl="0">
              <a:lnSpc>
                <a:spcPct val="100000"/>
              </a:lnSpc>
              <a:spcBef>
                <a:spcPts val="0"/>
              </a:spcBef>
              <a:spcAft>
                <a:spcPts val="0"/>
              </a:spcAft>
              <a:buClr>
                <a:schemeClr val="lt2"/>
              </a:buClr>
              <a:buSzPts val="7200"/>
              <a:buNone/>
              <a:defRPr sz="7200">
                <a:solidFill>
                  <a:schemeClr val="lt2"/>
                </a:solidFill>
              </a:defRPr>
            </a:lvl7pPr>
            <a:lvl8pPr lvl="7" rtl="0">
              <a:lnSpc>
                <a:spcPct val="100000"/>
              </a:lnSpc>
              <a:spcBef>
                <a:spcPts val="0"/>
              </a:spcBef>
              <a:spcAft>
                <a:spcPts val="0"/>
              </a:spcAft>
              <a:buClr>
                <a:schemeClr val="lt2"/>
              </a:buClr>
              <a:buSzPts val="7200"/>
              <a:buNone/>
              <a:defRPr sz="7200">
                <a:solidFill>
                  <a:schemeClr val="lt2"/>
                </a:solidFill>
              </a:defRPr>
            </a:lvl8pPr>
            <a:lvl9pPr lvl="8" rtl="0">
              <a:lnSpc>
                <a:spcPct val="100000"/>
              </a:lnSpc>
              <a:spcBef>
                <a:spcPts val="0"/>
              </a:spcBef>
              <a:spcAft>
                <a:spcPts val="0"/>
              </a:spcAft>
              <a:buClr>
                <a:schemeClr val="lt2"/>
              </a:buClr>
              <a:buSzPts val="7200"/>
              <a:buNone/>
              <a:defRPr sz="7200">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8"/>
          <p:cNvSpPr/>
          <p:nvPr/>
        </p:nvSpPr>
        <p:spPr>
          <a:xfrm>
            <a:off x="0" y="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47" name="Google Shape;47;p8"/>
          <p:cNvPicPr preferRelativeResize="0"/>
          <p:nvPr/>
        </p:nvPicPr>
        <p:blipFill rotWithShape="1">
          <a:blip r:embed="rId2">
            <a:alphaModFix/>
          </a:blip>
          <a:srcRect b="0" l="0" r="0" t="0"/>
          <a:stretch/>
        </p:blipFill>
        <p:spPr>
          <a:xfrm>
            <a:off x="7441475" y="4555175"/>
            <a:ext cx="1280599" cy="348075"/>
          </a:xfrm>
          <a:prstGeom prst="rect">
            <a:avLst/>
          </a:prstGeom>
          <a:noFill/>
          <a:ln>
            <a:noFill/>
          </a:ln>
        </p:spPr>
      </p:pic>
      <p:sp>
        <p:nvSpPr>
          <p:cNvPr id="48" name="Google Shape;48;p8"/>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
        <p:nvSpPr>
          <p:cNvPr id="49" name="Google Shape;49;p8"/>
          <p:cNvSpPr txBox="1"/>
          <p:nvPr>
            <p:ph idx="1" type="subTitle"/>
          </p:nvPr>
        </p:nvSpPr>
        <p:spPr>
          <a:xfrm>
            <a:off x="1219200" y="993600"/>
            <a:ext cx="70062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rgbClr val="FFFFFF"/>
              </a:buClr>
              <a:buSzPts val="7200"/>
              <a:buFont typeface="Proxima Nova Extrabold"/>
              <a:buNone/>
              <a:defRPr sz="7200">
                <a:solidFill>
                  <a:srgbClr val="FFFFFF"/>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rgbClr val="FFFFFF"/>
              </a:buClr>
              <a:buSzPts val="7200"/>
              <a:buNone/>
              <a:defRPr sz="7200">
                <a:solidFill>
                  <a:srgbClr val="FFFFFF"/>
                </a:solidFill>
              </a:defRPr>
            </a:lvl2pPr>
            <a:lvl3pPr lvl="2" rtl="0">
              <a:lnSpc>
                <a:spcPct val="100000"/>
              </a:lnSpc>
              <a:spcBef>
                <a:spcPts val="0"/>
              </a:spcBef>
              <a:spcAft>
                <a:spcPts val="0"/>
              </a:spcAft>
              <a:buClr>
                <a:srgbClr val="FFFFFF"/>
              </a:buClr>
              <a:buSzPts val="7200"/>
              <a:buNone/>
              <a:defRPr sz="7200">
                <a:solidFill>
                  <a:srgbClr val="FFFFFF"/>
                </a:solidFill>
              </a:defRPr>
            </a:lvl3pPr>
            <a:lvl4pPr lvl="3" rtl="0">
              <a:lnSpc>
                <a:spcPct val="100000"/>
              </a:lnSpc>
              <a:spcBef>
                <a:spcPts val="0"/>
              </a:spcBef>
              <a:spcAft>
                <a:spcPts val="0"/>
              </a:spcAft>
              <a:buClr>
                <a:srgbClr val="FFFFFF"/>
              </a:buClr>
              <a:buSzPts val="7200"/>
              <a:buNone/>
              <a:defRPr sz="7200">
                <a:solidFill>
                  <a:srgbClr val="FFFFFF"/>
                </a:solidFill>
              </a:defRPr>
            </a:lvl4pPr>
            <a:lvl5pPr lvl="4" rtl="0">
              <a:lnSpc>
                <a:spcPct val="100000"/>
              </a:lnSpc>
              <a:spcBef>
                <a:spcPts val="0"/>
              </a:spcBef>
              <a:spcAft>
                <a:spcPts val="0"/>
              </a:spcAft>
              <a:buClr>
                <a:srgbClr val="FFFFFF"/>
              </a:buClr>
              <a:buSzPts val="7200"/>
              <a:buNone/>
              <a:defRPr sz="7200">
                <a:solidFill>
                  <a:srgbClr val="FFFFFF"/>
                </a:solidFill>
              </a:defRPr>
            </a:lvl5pPr>
            <a:lvl6pPr lvl="5" rtl="0">
              <a:lnSpc>
                <a:spcPct val="100000"/>
              </a:lnSpc>
              <a:spcBef>
                <a:spcPts val="0"/>
              </a:spcBef>
              <a:spcAft>
                <a:spcPts val="0"/>
              </a:spcAft>
              <a:buClr>
                <a:srgbClr val="FFFFFF"/>
              </a:buClr>
              <a:buSzPts val="7200"/>
              <a:buNone/>
              <a:defRPr sz="7200">
                <a:solidFill>
                  <a:srgbClr val="FFFFFF"/>
                </a:solidFill>
              </a:defRPr>
            </a:lvl6pPr>
            <a:lvl7pPr lvl="6" rtl="0">
              <a:lnSpc>
                <a:spcPct val="100000"/>
              </a:lnSpc>
              <a:spcBef>
                <a:spcPts val="0"/>
              </a:spcBef>
              <a:spcAft>
                <a:spcPts val="0"/>
              </a:spcAft>
              <a:buClr>
                <a:srgbClr val="FFFFFF"/>
              </a:buClr>
              <a:buSzPts val="7200"/>
              <a:buNone/>
              <a:defRPr sz="7200">
                <a:solidFill>
                  <a:srgbClr val="FFFFFF"/>
                </a:solidFill>
              </a:defRPr>
            </a:lvl7pPr>
            <a:lvl8pPr lvl="7" rtl="0">
              <a:lnSpc>
                <a:spcPct val="100000"/>
              </a:lnSpc>
              <a:spcBef>
                <a:spcPts val="0"/>
              </a:spcBef>
              <a:spcAft>
                <a:spcPts val="0"/>
              </a:spcAft>
              <a:buClr>
                <a:srgbClr val="FFFFFF"/>
              </a:buClr>
              <a:buSzPts val="7200"/>
              <a:buNone/>
              <a:defRPr sz="7200">
                <a:solidFill>
                  <a:srgbClr val="FFFFFF"/>
                </a:solidFill>
              </a:defRPr>
            </a:lvl8pPr>
            <a:lvl9pPr lvl="8" rtl="0">
              <a:lnSpc>
                <a:spcPct val="100000"/>
              </a:lnSpc>
              <a:spcBef>
                <a:spcPts val="0"/>
              </a:spcBef>
              <a:spcAft>
                <a:spcPts val="0"/>
              </a:spcAft>
              <a:buClr>
                <a:srgbClr val="FFFFFF"/>
              </a:buClr>
              <a:buSzPts val="7200"/>
              <a:buNone/>
              <a:defRPr sz="7200">
                <a:solidFill>
                  <a:srgbClr val="FFFFFF"/>
                </a:solidFill>
              </a:defRPr>
            </a:lvl9pPr>
          </a:lstStyle>
          <a:p/>
        </p:txBody>
      </p:sp>
    </p:spTree>
  </p:cSld>
  <p:clrMapOvr>
    <a:masterClrMapping/>
  </p:clrMapOvr>
  <p:extLst>
    <p:ext uri="{DCECCB84-F9BA-43D5-87BE-67443E8EF086}">
      <p15:sldGuideLst>
        <p15:guide id="1">
          <p15:clr>
            <a:srgbClr val="FA7B17"/>
          </p15:clr>
        </p15:guide>
        <p15:guide id="2" orient="horz">
          <p15:clr>
            <a:srgbClr val="FA7B17"/>
          </p15:clr>
        </p15:guide>
        <p15:guide id="3" pos="5760">
          <p15:clr>
            <a:srgbClr val="FA7B17"/>
          </p15:clr>
        </p15:guide>
        <p15:guide id="4" orient="horz" pos="32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ock">
  <p:cSld name="TITLE_ONLY_1">
    <p:spTree>
      <p:nvGrpSpPr>
        <p:cNvPr id="50" name="Shape 50"/>
        <p:cNvGrpSpPr/>
        <p:nvPr/>
      </p:nvGrpSpPr>
      <p:grpSpPr>
        <a:xfrm>
          <a:off x="0" y="0"/>
          <a:ext cx="0" cy="0"/>
          <a:chOff x="0" y="0"/>
          <a:chExt cx="0" cy="0"/>
        </a:xfrm>
      </p:grpSpPr>
      <p:sp>
        <p:nvSpPr>
          <p:cNvPr id="51" name="Google Shape;51;p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2020</a:t>
            </a:r>
            <a:endParaRPr i="0" sz="600" u="none" cap="none" strike="noStrike">
              <a:solidFill>
                <a:schemeClr val="dk1"/>
              </a:solidFill>
              <a:latin typeface="Proxima Nova Extrabold"/>
              <a:ea typeface="Proxima Nova Extrabold"/>
              <a:cs typeface="Proxima Nova Extrabold"/>
              <a:sym typeface="Proxima Nova Extrabold"/>
            </a:endParaRPr>
          </a:p>
        </p:txBody>
      </p:sp>
      <p:pic>
        <p:nvPicPr>
          <p:cNvPr id="53" name="Google Shape;53;p9"/>
          <p:cNvPicPr preferRelativeResize="0"/>
          <p:nvPr/>
        </p:nvPicPr>
        <p:blipFill rotWithShape="1">
          <a:blip r:embed="rId2">
            <a:alphaModFix/>
          </a:blip>
          <a:srcRect b="0" l="0" r="0" t="0"/>
          <a:stretch/>
        </p:blipFill>
        <p:spPr>
          <a:xfrm>
            <a:off x="7441475" y="4555175"/>
            <a:ext cx="1280599" cy="348075"/>
          </a:xfrm>
          <a:prstGeom prst="rect">
            <a:avLst/>
          </a:prstGeom>
          <a:noFill/>
          <a:ln>
            <a:noFill/>
          </a:ln>
        </p:spPr>
      </p:pic>
      <p:sp>
        <p:nvSpPr>
          <p:cNvPr id="54" name="Google Shape;54;p9"/>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
        <p:nvSpPr>
          <p:cNvPr id="55" name="Google Shape;55;p9"/>
          <p:cNvSpPr txBox="1"/>
          <p:nvPr>
            <p:ph idx="1" type="subTitle"/>
          </p:nvPr>
        </p:nvSpPr>
        <p:spPr>
          <a:xfrm>
            <a:off x="419100" y="993600"/>
            <a:ext cx="40404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chemeClr val="dk1"/>
              </a:buClr>
              <a:buSzPts val="4000"/>
              <a:buFont typeface="Proxima Nova Extrabold"/>
              <a:buNone/>
              <a:defRPr sz="4000">
                <a:solidFill>
                  <a:schemeClr val="dk1"/>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rgbClr val="FFFFFF"/>
              </a:buClr>
              <a:buSzPts val="4000"/>
              <a:buNone/>
              <a:defRPr sz="4000">
                <a:solidFill>
                  <a:srgbClr val="FFFFFF"/>
                </a:solidFill>
              </a:defRPr>
            </a:lvl2pPr>
            <a:lvl3pPr lvl="2" rtl="0">
              <a:lnSpc>
                <a:spcPct val="100000"/>
              </a:lnSpc>
              <a:spcBef>
                <a:spcPts val="0"/>
              </a:spcBef>
              <a:spcAft>
                <a:spcPts val="0"/>
              </a:spcAft>
              <a:buClr>
                <a:srgbClr val="FFFFFF"/>
              </a:buClr>
              <a:buSzPts val="4000"/>
              <a:buNone/>
              <a:defRPr sz="4000">
                <a:solidFill>
                  <a:srgbClr val="FFFFFF"/>
                </a:solidFill>
              </a:defRPr>
            </a:lvl3pPr>
            <a:lvl4pPr lvl="3" rtl="0">
              <a:lnSpc>
                <a:spcPct val="100000"/>
              </a:lnSpc>
              <a:spcBef>
                <a:spcPts val="0"/>
              </a:spcBef>
              <a:spcAft>
                <a:spcPts val="0"/>
              </a:spcAft>
              <a:buClr>
                <a:srgbClr val="FFFFFF"/>
              </a:buClr>
              <a:buSzPts val="4000"/>
              <a:buNone/>
              <a:defRPr sz="4000">
                <a:solidFill>
                  <a:srgbClr val="FFFFFF"/>
                </a:solidFill>
              </a:defRPr>
            </a:lvl4pPr>
            <a:lvl5pPr lvl="4" rtl="0">
              <a:lnSpc>
                <a:spcPct val="100000"/>
              </a:lnSpc>
              <a:spcBef>
                <a:spcPts val="0"/>
              </a:spcBef>
              <a:spcAft>
                <a:spcPts val="0"/>
              </a:spcAft>
              <a:buClr>
                <a:srgbClr val="FFFFFF"/>
              </a:buClr>
              <a:buSzPts val="4000"/>
              <a:buNone/>
              <a:defRPr sz="4000">
                <a:solidFill>
                  <a:srgbClr val="FFFFFF"/>
                </a:solidFill>
              </a:defRPr>
            </a:lvl5pPr>
            <a:lvl6pPr lvl="5" rtl="0">
              <a:lnSpc>
                <a:spcPct val="100000"/>
              </a:lnSpc>
              <a:spcBef>
                <a:spcPts val="0"/>
              </a:spcBef>
              <a:spcAft>
                <a:spcPts val="0"/>
              </a:spcAft>
              <a:buClr>
                <a:srgbClr val="FFFFFF"/>
              </a:buClr>
              <a:buSzPts val="4000"/>
              <a:buNone/>
              <a:defRPr sz="4000">
                <a:solidFill>
                  <a:srgbClr val="FFFFFF"/>
                </a:solidFill>
              </a:defRPr>
            </a:lvl6pPr>
            <a:lvl7pPr lvl="6" rtl="0">
              <a:lnSpc>
                <a:spcPct val="100000"/>
              </a:lnSpc>
              <a:spcBef>
                <a:spcPts val="0"/>
              </a:spcBef>
              <a:spcAft>
                <a:spcPts val="0"/>
              </a:spcAft>
              <a:buClr>
                <a:srgbClr val="FFFFFF"/>
              </a:buClr>
              <a:buSzPts val="4000"/>
              <a:buNone/>
              <a:defRPr sz="4000">
                <a:solidFill>
                  <a:srgbClr val="FFFFFF"/>
                </a:solidFill>
              </a:defRPr>
            </a:lvl7pPr>
            <a:lvl8pPr lvl="7" rtl="0">
              <a:lnSpc>
                <a:spcPct val="100000"/>
              </a:lnSpc>
              <a:spcBef>
                <a:spcPts val="0"/>
              </a:spcBef>
              <a:spcAft>
                <a:spcPts val="0"/>
              </a:spcAft>
              <a:buClr>
                <a:srgbClr val="FFFFFF"/>
              </a:buClr>
              <a:buSzPts val="4000"/>
              <a:buNone/>
              <a:defRPr sz="4000">
                <a:solidFill>
                  <a:srgbClr val="FFFFFF"/>
                </a:solidFill>
              </a:defRPr>
            </a:lvl8pPr>
            <a:lvl9pPr lvl="8" rtl="0">
              <a:lnSpc>
                <a:spcPct val="100000"/>
              </a:lnSpc>
              <a:spcBef>
                <a:spcPts val="0"/>
              </a:spcBef>
              <a:spcAft>
                <a:spcPts val="0"/>
              </a:spcAft>
              <a:buClr>
                <a:srgbClr val="FFFFFF"/>
              </a:buClr>
              <a:buSzPts val="4000"/>
              <a:buNone/>
              <a:defRPr sz="4000">
                <a:solidFill>
                  <a:srgbClr val="FFFFFF"/>
                </a:solidFill>
              </a:defRPr>
            </a:lvl9pPr>
          </a:lstStyle>
          <a:p/>
        </p:txBody>
      </p:sp>
      <p:pic>
        <p:nvPicPr>
          <p:cNvPr id="56" name="Google Shape;56;p9"/>
          <p:cNvPicPr preferRelativeResize="0"/>
          <p:nvPr/>
        </p:nvPicPr>
        <p:blipFill>
          <a:blip r:embed="rId3">
            <a:alphaModFix/>
          </a:blip>
          <a:stretch>
            <a:fillRect/>
          </a:stretch>
        </p:blipFill>
        <p:spPr>
          <a:xfrm>
            <a:off x="7441475" y="4555175"/>
            <a:ext cx="1280599" cy="348075"/>
          </a:xfrm>
          <a:prstGeom prst="rect">
            <a:avLst/>
          </a:prstGeom>
          <a:noFill/>
          <a:ln>
            <a:noFill/>
          </a:ln>
        </p:spPr>
      </p:pic>
    </p:spTree>
  </p:cSld>
  <p:clrMapOvr>
    <a:masterClrMapping/>
  </p:clrMapOvr>
  <p:extLst>
    <p:ext uri="{DCECCB84-F9BA-43D5-87BE-67443E8EF086}">
      <p15:sldGuideLst>
        <p15:guide id="1">
          <p15:clr>
            <a:srgbClr val="FA7B17"/>
          </p15:clr>
        </p15:guide>
        <p15:guide id="2" orient="horz">
          <p15:clr>
            <a:srgbClr val="FA7B17"/>
          </p15:clr>
        </p15:guide>
        <p15:guide id="3" pos="5760">
          <p15:clr>
            <a:srgbClr val="FA7B17"/>
          </p15:clr>
        </p15:guide>
        <p15:guide id="4" orient="horz" pos="3240">
          <p15:clr>
            <a:srgbClr val="FA7B17"/>
          </p15:clr>
        </p15:guide>
        <p15:guide id="5" pos="2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10"/>
          <p:cNvSpPr txBox="1"/>
          <p:nvPr>
            <p:ph idx="1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10"/>
          <p:cNvSpPr txBox="1"/>
          <p:nvPr>
            <p:ph idx="2" type="sldNum"/>
          </p:nvPr>
        </p:nvSpPr>
        <p:spPr>
          <a:xfrm>
            <a:off x="8204933" y="400086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60" name="Google Shape;60;p10"/>
          <p:cNvPicPr preferRelativeResize="0"/>
          <p:nvPr/>
        </p:nvPicPr>
        <p:blipFill rotWithShape="1">
          <a:blip r:embed="rId2">
            <a:alphaModFix/>
          </a:blip>
          <a:srcRect b="19" l="0" r="0" t="19"/>
          <a:stretch/>
        </p:blipFill>
        <p:spPr>
          <a:xfrm>
            <a:off x="0" y="0"/>
            <a:ext cx="9144000" cy="5143501"/>
          </a:xfrm>
          <a:prstGeom prst="rect">
            <a:avLst/>
          </a:prstGeom>
          <a:noFill/>
          <a:ln>
            <a:noFill/>
          </a:ln>
        </p:spPr>
      </p:pic>
      <p:sp>
        <p:nvSpPr>
          <p:cNvPr id="61" name="Google Shape;61;p1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62" name="Google Shape;62;p10"/>
          <p:cNvPicPr preferRelativeResize="0"/>
          <p:nvPr/>
        </p:nvPicPr>
        <p:blipFill rotWithShape="1">
          <a:blip r:embed="rId3">
            <a:alphaModFix/>
          </a:blip>
          <a:srcRect b="0" l="0" r="0" t="0"/>
          <a:stretch/>
        </p:blipFill>
        <p:spPr>
          <a:xfrm>
            <a:off x="7441475" y="4555175"/>
            <a:ext cx="1280599" cy="348075"/>
          </a:xfrm>
          <a:prstGeom prst="rect">
            <a:avLst/>
          </a:prstGeom>
          <a:noFill/>
          <a:ln>
            <a:noFill/>
          </a:ln>
        </p:spPr>
      </p:pic>
      <p:sp>
        <p:nvSpPr>
          <p:cNvPr id="63" name="Google Shape;63;p10"/>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latin typeface="Proxima Nova"/>
                <a:ea typeface="Proxima Nova"/>
                <a:cs typeface="Proxima Nova"/>
                <a:sym typeface="Proxima Nova"/>
              </a:rPr>
              <a:t>‹#›</a:t>
            </a:fld>
            <a:endParaRPr sz="600">
              <a:solidFill>
                <a:srgbClr val="FFFFFF"/>
              </a:solidFill>
              <a:latin typeface="Proxima Nova"/>
              <a:ea typeface="Proxima Nova"/>
              <a:cs typeface="Proxima Nova"/>
              <a:sym typeface="Proxima Nova"/>
            </a:endParaRPr>
          </a:p>
        </p:txBody>
      </p:sp>
      <p:sp>
        <p:nvSpPr>
          <p:cNvPr id="64" name="Google Shape;64;p10"/>
          <p:cNvSpPr txBox="1"/>
          <p:nvPr>
            <p:ph idx="1" type="subTitle"/>
          </p:nvPr>
        </p:nvSpPr>
        <p:spPr>
          <a:xfrm>
            <a:off x="1219200" y="993600"/>
            <a:ext cx="4818300" cy="3156300"/>
          </a:xfrm>
          <a:prstGeom prst="rect">
            <a:avLst/>
          </a:prstGeom>
          <a:noFill/>
          <a:ln>
            <a:noFill/>
          </a:ln>
        </p:spPr>
        <p:txBody>
          <a:bodyPr anchorCtr="0" anchor="ctr" bIns="91425" lIns="0" spcFirstLastPara="1" rIns="91425" wrap="square" tIns="91425">
            <a:noAutofit/>
          </a:bodyPr>
          <a:lstStyle>
            <a:lvl1pPr lvl="0" rtl="0">
              <a:lnSpc>
                <a:spcPct val="80000"/>
              </a:lnSpc>
              <a:spcBef>
                <a:spcPts val="0"/>
              </a:spcBef>
              <a:spcAft>
                <a:spcPts val="0"/>
              </a:spcAft>
              <a:buClr>
                <a:srgbClr val="FFFFFF"/>
              </a:buClr>
              <a:buSzPts val="5200"/>
              <a:buFont typeface="Proxima Nova Extrabold"/>
              <a:buNone/>
              <a:defRPr sz="5200">
                <a:solidFill>
                  <a:srgbClr val="FFFFFF"/>
                </a:solidFill>
                <a:latin typeface="Proxima Nova Extrabold"/>
                <a:ea typeface="Proxima Nova Extrabold"/>
                <a:cs typeface="Proxima Nova Extrabold"/>
                <a:sym typeface="Proxima Nova Extrabold"/>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extLst>
    <p:ext uri="{DCECCB84-F9BA-43D5-87BE-67443E8EF086}">
      <p15:sldGuideLst>
        <p15:guide id="1" pos="1008">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212121"/>
                </a:solidFill>
                <a:latin typeface="Proxima Nova"/>
                <a:ea typeface="Proxima Nova"/>
                <a:cs typeface="Proxima Nova"/>
                <a:sym typeface="Proxima Nova"/>
              </a:rPr>
              <a:t>‹#›</a:t>
            </a:fld>
            <a:endParaRPr sz="600">
              <a:solidFill>
                <a:srgbClr val="212121"/>
              </a:solidFill>
              <a:latin typeface="Proxima Nova"/>
              <a:ea typeface="Proxima Nova"/>
              <a:cs typeface="Proxima Nova"/>
              <a:sym typeface="Proxima Nova"/>
            </a:endParaRPr>
          </a:p>
        </p:txBody>
      </p:sp>
      <p:sp>
        <p:nvSpPr>
          <p:cNvPr id="7" name="Google Shape;7;p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2020</a:t>
            </a:r>
            <a:endParaRPr i="0" sz="600" u="none" cap="none" strike="noStrike">
              <a:latin typeface="Proxima Nova Extrabold"/>
              <a:ea typeface="Proxima Nova Extrabold"/>
              <a:cs typeface="Proxima Nova Extrabold"/>
              <a:sym typeface="Proxima Nova Extrabold"/>
            </a:endParaRPr>
          </a:p>
        </p:txBody>
      </p:sp>
      <p:pic>
        <p:nvPicPr>
          <p:cNvPr id="8" name="Google Shape;8;p1"/>
          <p:cNvPicPr preferRelativeResize="0"/>
          <p:nvPr/>
        </p:nvPicPr>
        <p:blipFill>
          <a:blip r:embed="rId1">
            <a:alphaModFix/>
          </a:blip>
          <a:stretch>
            <a:fillRect/>
          </a:stretch>
        </p:blipFill>
        <p:spPr>
          <a:xfrm>
            <a:off x="7441475" y="4555175"/>
            <a:ext cx="1280599" cy="3480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www.youtube.com/watch?v=aC1h2BjHCko"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271.png"/></Relationships>
</file>

<file path=ppt/slides/_rels/slide56.xml.rels><?xml version="1.0" encoding="UTF-8" standalone="yes"?><Relationships xmlns="http://schemas.openxmlformats.org/package/2006/relationships"><Relationship Id="rId40" Type="http://schemas.openxmlformats.org/officeDocument/2006/relationships/image" Target="../media/image63.png"/><Relationship Id="rId42" Type="http://schemas.openxmlformats.org/officeDocument/2006/relationships/image" Target="../media/image66.png"/><Relationship Id="rId41" Type="http://schemas.openxmlformats.org/officeDocument/2006/relationships/image" Target="../media/image64.png"/><Relationship Id="rId44" Type="http://schemas.openxmlformats.org/officeDocument/2006/relationships/image" Target="../media/image71.png"/><Relationship Id="rId43" Type="http://schemas.openxmlformats.org/officeDocument/2006/relationships/image" Target="../media/image75.png"/><Relationship Id="rId46" Type="http://schemas.openxmlformats.org/officeDocument/2006/relationships/image" Target="../media/image80.png"/><Relationship Id="rId45" Type="http://schemas.openxmlformats.org/officeDocument/2006/relationships/image" Target="../media/image74.png"/><Relationship Id="rId107" Type="http://schemas.openxmlformats.org/officeDocument/2006/relationships/image" Target="../media/image122.png"/><Relationship Id="rId106" Type="http://schemas.openxmlformats.org/officeDocument/2006/relationships/image" Target="../media/image120.png"/><Relationship Id="rId105" Type="http://schemas.openxmlformats.org/officeDocument/2006/relationships/image" Target="../media/image123.png"/><Relationship Id="rId104" Type="http://schemas.openxmlformats.org/officeDocument/2006/relationships/image" Target="../media/image121.png"/><Relationship Id="rId109" Type="http://schemas.openxmlformats.org/officeDocument/2006/relationships/image" Target="../media/image125.png"/><Relationship Id="rId108" Type="http://schemas.openxmlformats.org/officeDocument/2006/relationships/image" Target="../media/image126.png"/><Relationship Id="rId48" Type="http://schemas.openxmlformats.org/officeDocument/2006/relationships/image" Target="../media/image70.png"/><Relationship Id="rId47" Type="http://schemas.openxmlformats.org/officeDocument/2006/relationships/image" Target="../media/image65.png"/><Relationship Id="rId49" Type="http://schemas.openxmlformats.org/officeDocument/2006/relationships/image" Target="../media/image72.png"/><Relationship Id="rId103" Type="http://schemas.openxmlformats.org/officeDocument/2006/relationships/image" Target="../media/image31.png"/><Relationship Id="rId102" Type="http://schemas.openxmlformats.org/officeDocument/2006/relationships/image" Target="../media/image117.png"/><Relationship Id="rId101" Type="http://schemas.openxmlformats.org/officeDocument/2006/relationships/image" Target="../media/image128.png"/><Relationship Id="rId100" Type="http://schemas.openxmlformats.org/officeDocument/2006/relationships/image" Target="../media/image136.png"/><Relationship Id="rId31" Type="http://schemas.openxmlformats.org/officeDocument/2006/relationships/image" Target="../media/image56.png"/><Relationship Id="rId30" Type="http://schemas.openxmlformats.org/officeDocument/2006/relationships/image" Target="../media/image55.png"/><Relationship Id="rId33" Type="http://schemas.openxmlformats.org/officeDocument/2006/relationships/image" Target="../media/image54.png"/><Relationship Id="rId32" Type="http://schemas.openxmlformats.org/officeDocument/2006/relationships/image" Target="../media/image57.png"/><Relationship Id="rId35" Type="http://schemas.openxmlformats.org/officeDocument/2006/relationships/image" Target="../media/image58.png"/><Relationship Id="rId34" Type="http://schemas.openxmlformats.org/officeDocument/2006/relationships/image" Target="../media/image53.png"/><Relationship Id="rId37" Type="http://schemas.openxmlformats.org/officeDocument/2006/relationships/image" Target="../media/image62.png"/><Relationship Id="rId36" Type="http://schemas.openxmlformats.org/officeDocument/2006/relationships/image" Target="../media/image60.png"/><Relationship Id="rId39" Type="http://schemas.openxmlformats.org/officeDocument/2006/relationships/image" Target="../media/image61.png"/><Relationship Id="rId38" Type="http://schemas.openxmlformats.org/officeDocument/2006/relationships/image" Target="../media/image59.png"/><Relationship Id="rId20" Type="http://schemas.openxmlformats.org/officeDocument/2006/relationships/image" Target="../media/image269.png"/><Relationship Id="rId22" Type="http://schemas.openxmlformats.org/officeDocument/2006/relationships/image" Target="../media/image46.png"/><Relationship Id="rId21" Type="http://schemas.openxmlformats.org/officeDocument/2006/relationships/image" Target="../media/image51.png"/><Relationship Id="rId24" Type="http://schemas.openxmlformats.org/officeDocument/2006/relationships/image" Target="../media/image48.png"/><Relationship Id="rId23" Type="http://schemas.openxmlformats.org/officeDocument/2006/relationships/image" Target="../media/image50.png"/><Relationship Id="rId126" Type="http://schemas.openxmlformats.org/officeDocument/2006/relationships/image" Target="../media/image151.png"/><Relationship Id="rId26" Type="http://schemas.openxmlformats.org/officeDocument/2006/relationships/image" Target="../media/image49.png"/><Relationship Id="rId121" Type="http://schemas.openxmlformats.org/officeDocument/2006/relationships/image" Target="../media/image142.png"/><Relationship Id="rId25" Type="http://schemas.openxmlformats.org/officeDocument/2006/relationships/image" Target="../media/image47.png"/><Relationship Id="rId120" Type="http://schemas.openxmlformats.org/officeDocument/2006/relationships/image" Target="../media/image143.png"/><Relationship Id="rId28" Type="http://schemas.openxmlformats.org/officeDocument/2006/relationships/image" Target="../media/image52.png"/><Relationship Id="rId27" Type="http://schemas.openxmlformats.org/officeDocument/2006/relationships/image" Target="../media/image15.png"/><Relationship Id="rId125" Type="http://schemas.openxmlformats.org/officeDocument/2006/relationships/image" Target="../media/image203.png"/><Relationship Id="rId29" Type="http://schemas.openxmlformats.org/officeDocument/2006/relationships/image" Target="../media/image67.png"/><Relationship Id="rId124" Type="http://schemas.openxmlformats.org/officeDocument/2006/relationships/image" Target="../media/image148.png"/><Relationship Id="rId123" Type="http://schemas.openxmlformats.org/officeDocument/2006/relationships/image" Target="../media/image146.png"/><Relationship Id="rId122" Type="http://schemas.openxmlformats.org/officeDocument/2006/relationships/image" Target="../media/image152.png"/><Relationship Id="rId95" Type="http://schemas.openxmlformats.org/officeDocument/2006/relationships/image" Target="../media/image124.png"/><Relationship Id="rId94" Type="http://schemas.openxmlformats.org/officeDocument/2006/relationships/image" Target="../media/image110.png"/><Relationship Id="rId97" Type="http://schemas.openxmlformats.org/officeDocument/2006/relationships/image" Target="../media/image116.png"/><Relationship Id="rId96" Type="http://schemas.openxmlformats.org/officeDocument/2006/relationships/image" Target="../media/image112.png"/><Relationship Id="rId11" Type="http://schemas.openxmlformats.org/officeDocument/2006/relationships/image" Target="../media/image37.png"/><Relationship Id="rId99" Type="http://schemas.openxmlformats.org/officeDocument/2006/relationships/image" Target="../media/image119.png"/><Relationship Id="rId10" Type="http://schemas.openxmlformats.org/officeDocument/2006/relationships/image" Target="../media/image16.png"/><Relationship Id="rId98" Type="http://schemas.openxmlformats.org/officeDocument/2006/relationships/image" Target="../media/image115.png"/><Relationship Id="rId13" Type="http://schemas.openxmlformats.org/officeDocument/2006/relationships/image" Target="../media/image34.png"/><Relationship Id="rId12" Type="http://schemas.openxmlformats.org/officeDocument/2006/relationships/image" Target="../media/image35.png"/><Relationship Id="rId91" Type="http://schemas.openxmlformats.org/officeDocument/2006/relationships/image" Target="../media/image109.png"/><Relationship Id="rId90" Type="http://schemas.openxmlformats.org/officeDocument/2006/relationships/image" Target="../media/image111.png"/><Relationship Id="rId93" Type="http://schemas.openxmlformats.org/officeDocument/2006/relationships/image" Target="../media/image14.png"/><Relationship Id="rId92" Type="http://schemas.openxmlformats.org/officeDocument/2006/relationships/image" Target="../media/image11.png"/><Relationship Id="rId118" Type="http://schemas.openxmlformats.org/officeDocument/2006/relationships/image" Target="../media/image138.png"/><Relationship Id="rId117" Type="http://schemas.openxmlformats.org/officeDocument/2006/relationships/image" Target="../media/image137.png"/><Relationship Id="rId116" Type="http://schemas.openxmlformats.org/officeDocument/2006/relationships/image" Target="../media/image149.png"/><Relationship Id="rId115" Type="http://schemas.openxmlformats.org/officeDocument/2006/relationships/image" Target="../media/image145.png"/><Relationship Id="rId119" Type="http://schemas.openxmlformats.org/officeDocument/2006/relationships/image" Target="../media/image196.png"/><Relationship Id="rId15" Type="http://schemas.openxmlformats.org/officeDocument/2006/relationships/image" Target="../media/image44.png"/><Relationship Id="rId110" Type="http://schemas.openxmlformats.org/officeDocument/2006/relationships/image" Target="../media/image127.png"/><Relationship Id="rId14" Type="http://schemas.openxmlformats.org/officeDocument/2006/relationships/image" Target="../media/image45.png"/><Relationship Id="rId17" Type="http://schemas.openxmlformats.org/officeDocument/2006/relationships/image" Target="../media/image43.png"/><Relationship Id="rId16" Type="http://schemas.openxmlformats.org/officeDocument/2006/relationships/image" Target="../media/image41.png"/><Relationship Id="rId19" Type="http://schemas.openxmlformats.org/officeDocument/2006/relationships/image" Target="../media/image42.png"/><Relationship Id="rId114" Type="http://schemas.openxmlformats.org/officeDocument/2006/relationships/image" Target="../media/image139.png"/><Relationship Id="rId18" Type="http://schemas.openxmlformats.org/officeDocument/2006/relationships/image" Target="../media/image29.png"/><Relationship Id="rId113" Type="http://schemas.openxmlformats.org/officeDocument/2006/relationships/image" Target="../media/image133.png"/><Relationship Id="rId112" Type="http://schemas.openxmlformats.org/officeDocument/2006/relationships/image" Target="../media/image129.png"/><Relationship Id="rId111" Type="http://schemas.openxmlformats.org/officeDocument/2006/relationships/image" Target="../media/image130.png"/><Relationship Id="rId84" Type="http://schemas.openxmlformats.org/officeDocument/2006/relationships/image" Target="../media/image106.png"/><Relationship Id="rId83" Type="http://schemas.openxmlformats.org/officeDocument/2006/relationships/image" Target="../media/image118.png"/><Relationship Id="rId86" Type="http://schemas.openxmlformats.org/officeDocument/2006/relationships/image" Target="../media/image108.png"/><Relationship Id="rId85" Type="http://schemas.openxmlformats.org/officeDocument/2006/relationships/image" Target="../media/image19.png"/><Relationship Id="rId88" Type="http://schemas.openxmlformats.org/officeDocument/2006/relationships/image" Target="../media/image113.png"/><Relationship Id="rId87" Type="http://schemas.openxmlformats.org/officeDocument/2006/relationships/image" Target="../media/image107.png"/><Relationship Id="rId89" Type="http://schemas.openxmlformats.org/officeDocument/2006/relationships/image" Target="../media/image114.png"/><Relationship Id="rId80" Type="http://schemas.openxmlformats.org/officeDocument/2006/relationships/image" Target="../media/image101.png"/><Relationship Id="rId82" Type="http://schemas.openxmlformats.org/officeDocument/2006/relationships/image" Target="../media/image105.png"/><Relationship Id="rId81"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68.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40.png"/><Relationship Id="rId73" Type="http://schemas.openxmlformats.org/officeDocument/2006/relationships/image" Target="../media/image97.png"/><Relationship Id="rId72" Type="http://schemas.openxmlformats.org/officeDocument/2006/relationships/image" Target="../media/image92.png"/><Relationship Id="rId75" Type="http://schemas.openxmlformats.org/officeDocument/2006/relationships/image" Target="../media/image98.png"/><Relationship Id="rId74" Type="http://schemas.openxmlformats.org/officeDocument/2006/relationships/image" Target="../media/image96.png"/><Relationship Id="rId77" Type="http://schemas.openxmlformats.org/officeDocument/2006/relationships/image" Target="../media/image102.png"/><Relationship Id="rId76" Type="http://schemas.openxmlformats.org/officeDocument/2006/relationships/image" Target="../media/image99.png"/><Relationship Id="rId79" Type="http://schemas.openxmlformats.org/officeDocument/2006/relationships/image" Target="../media/image100.png"/><Relationship Id="rId78" Type="http://schemas.openxmlformats.org/officeDocument/2006/relationships/image" Target="../media/image13.png"/><Relationship Id="rId71" Type="http://schemas.openxmlformats.org/officeDocument/2006/relationships/image" Target="../media/image27.png"/><Relationship Id="rId70" Type="http://schemas.openxmlformats.org/officeDocument/2006/relationships/image" Target="../media/image20.png"/><Relationship Id="rId62" Type="http://schemas.openxmlformats.org/officeDocument/2006/relationships/image" Target="../media/image85.png"/><Relationship Id="rId61" Type="http://schemas.openxmlformats.org/officeDocument/2006/relationships/image" Target="../media/image87.png"/><Relationship Id="rId64" Type="http://schemas.openxmlformats.org/officeDocument/2006/relationships/image" Target="../media/image88.png"/><Relationship Id="rId63" Type="http://schemas.openxmlformats.org/officeDocument/2006/relationships/image" Target="../media/image89.png"/><Relationship Id="rId66" Type="http://schemas.openxmlformats.org/officeDocument/2006/relationships/image" Target="../media/image90.png"/><Relationship Id="rId65" Type="http://schemas.openxmlformats.org/officeDocument/2006/relationships/image" Target="../media/image103.png"/><Relationship Id="rId68" Type="http://schemas.openxmlformats.org/officeDocument/2006/relationships/image" Target="../media/image91.png"/><Relationship Id="rId67" Type="http://schemas.openxmlformats.org/officeDocument/2006/relationships/image" Target="../media/image94.png"/><Relationship Id="rId60" Type="http://schemas.openxmlformats.org/officeDocument/2006/relationships/image" Target="../media/image84.png"/><Relationship Id="rId69" Type="http://schemas.openxmlformats.org/officeDocument/2006/relationships/image" Target="../media/image95.png"/><Relationship Id="rId51" Type="http://schemas.openxmlformats.org/officeDocument/2006/relationships/image" Target="../media/image73.png"/><Relationship Id="rId50" Type="http://schemas.openxmlformats.org/officeDocument/2006/relationships/image" Target="../media/image69.png"/><Relationship Id="rId53" Type="http://schemas.openxmlformats.org/officeDocument/2006/relationships/image" Target="../media/image78.png"/><Relationship Id="rId52" Type="http://schemas.openxmlformats.org/officeDocument/2006/relationships/image" Target="../media/image76.png"/><Relationship Id="rId55" Type="http://schemas.openxmlformats.org/officeDocument/2006/relationships/image" Target="../media/image83.png"/><Relationship Id="rId54" Type="http://schemas.openxmlformats.org/officeDocument/2006/relationships/image" Target="../media/image77.png"/><Relationship Id="rId57" Type="http://schemas.openxmlformats.org/officeDocument/2006/relationships/image" Target="../media/image86.png"/><Relationship Id="rId56" Type="http://schemas.openxmlformats.org/officeDocument/2006/relationships/image" Target="../media/image79.png"/><Relationship Id="rId59" Type="http://schemas.openxmlformats.org/officeDocument/2006/relationships/image" Target="../media/image81.png"/><Relationship Id="rId58" Type="http://schemas.openxmlformats.org/officeDocument/2006/relationships/image" Target="../media/image82.png"/></Relationships>
</file>

<file path=ppt/slides/_rels/slide57.xml.rels><?xml version="1.0" encoding="UTF-8" standalone="yes"?><Relationships xmlns="http://schemas.openxmlformats.org/package/2006/relationships"><Relationship Id="rId40" Type="http://schemas.openxmlformats.org/officeDocument/2006/relationships/image" Target="../media/image180.png"/><Relationship Id="rId42" Type="http://schemas.openxmlformats.org/officeDocument/2006/relationships/image" Target="../media/image182.png"/><Relationship Id="rId41" Type="http://schemas.openxmlformats.org/officeDocument/2006/relationships/image" Target="../media/image181.png"/><Relationship Id="rId44" Type="http://schemas.openxmlformats.org/officeDocument/2006/relationships/image" Target="../media/image189.png"/><Relationship Id="rId43" Type="http://schemas.openxmlformats.org/officeDocument/2006/relationships/image" Target="../media/image185.png"/><Relationship Id="rId46" Type="http://schemas.openxmlformats.org/officeDocument/2006/relationships/image" Target="../media/image184.png"/><Relationship Id="rId45" Type="http://schemas.openxmlformats.org/officeDocument/2006/relationships/image" Target="../media/image183.png"/><Relationship Id="rId107" Type="http://schemas.openxmlformats.org/officeDocument/2006/relationships/image" Target="../media/image255.png"/><Relationship Id="rId106" Type="http://schemas.openxmlformats.org/officeDocument/2006/relationships/image" Target="../media/image240.png"/><Relationship Id="rId105" Type="http://schemas.openxmlformats.org/officeDocument/2006/relationships/image" Target="../media/image242.png"/><Relationship Id="rId104" Type="http://schemas.openxmlformats.org/officeDocument/2006/relationships/image" Target="../media/image241.png"/><Relationship Id="rId109" Type="http://schemas.openxmlformats.org/officeDocument/2006/relationships/image" Target="../media/image257.png"/><Relationship Id="rId108" Type="http://schemas.openxmlformats.org/officeDocument/2006/relationships/image" Target="../media/image256.png"/><Relationship Id="rId48" Type="http://schemas.openxmlformats.org/officeDocument/2006/relationships/image" Target="../media/image186.png"/><Relationship Id="rId47" Type="http://schemas.openxmlformats.org/officeDocument/2006/relationships/image" Target="../media/image188.png"/><Relationship Id="rId49" Type="http://schemas.openxmlformats.org/officeDocument/2006/relationships/image" Target="../media/image190.png"/><Relationship Id="rId103" Type="http://schemas.openxmlformats.org/officeDocument/2006/relationships/image" Target="../media/image243.png"/><Relationship Id="rId102" Type="http://schemas.openxmlformats.org/officeDocument/2006/relationships/image" Target="../media/image244.png"/><Relationship Id="rId101" Type="http://schemas.openxmlformats.org/officeDocument/2006/relationships/image" Target="../media/image245.png"/><Relationship Id="rId100" Type="http://schemas.openxmlformats.org/officeDocument/2006/relationships/image" Target="../media/image249.png"/><Relationship Id="rId31" Type="http://schemas.openxmlformats.org/officeDocument/2006/relationships/image" Target="../media/image172.png"/><Relationship Id="rId30" Type="http://schemas.openxmlformats.org/officeDocument/2006/relationships/image" Target="../media/image169.png"/><Relationship Id="rId33" Type="http://schemas.openxmlformats.org/officeDocument/2006/relationships/image" Target="../media/image173.png"/><Relationship Id="rId32" Type="http://schemas.openxmlformats.org/officeDocument/2006/relationships/image" Target="../media/image171.png"/><Relationship Id="rId35" Type="http://schemas.openxmlformats.org/officeDocument/2006/relationships/image" Target="../media/image176.png"/><Relationship Id="rId34" Type="http://schemas.openxmlformats.org/officeDocument/2006/relationships/image" Target="../media/image175.png"/><Relationship Id="rId37" Type="http://schemas.openxmlformats.org/officeDocument/2006/relationships/image" Target="../media/image179.png"/><Relationship Id="rId36" Type="http://schemas.openxmlformats.org/officeDocument/2006/relationships/image" Target="../media/image174.png"/><Relationship Id="rId39" Type="http://schemas.openxmlformats.org/officeDocument/2006/relationships/image" Target="../media/image177.png"/><Relationship Id="rId38" Type="http://schemas.openxmlformats.org/officeDocument/2006/relationships/image" Target="../media/image178.png"/><Relationship Id="rId20" Type="http://schemas.openxmlformats.org/officeDocument/2006/relationships/image" Target="../media/image270.png"/><Relationship Id="rId22" Type="http://schemas.openxmlformats.org/officeDocument/2006/relationships/image" Target="../media/image156.png"/><Relationship Id="rId21" Type="http://schemas.openxmlformats.org/officeDocument/2006/relationships/image" Target="../media/image154.png"/><Relationship Id="rId24" Type="http://schemas.openxmlformats.org/officeDocument/2006/relationships/image" Target="../media/image166.png"/><Relationship Id="rId23" Type="http://schemas.openxmlformats.org/officeDocument/2006/relationships/image" Target="../media/image165.png"/><Relationship Id="rId126" Type="http://schemas.openxmlformats.org/officeDocument/2006/relationships/image" Target="../media/image258.png"/><Relationship Id="rId26" Type="http://schemas.openxmlformats.org/officeDocument/2006/relationships/image" Target="../media/image163.png"/><Relationship Id="rId121" Type="http://schemas.openxmlformats.org/officeDocument/2006/relationships/image" Target="../media/image264.png"/><Relationship Id="rId25" Type="http://schemas.openxmlformats.org/officeDocument/2006/relationships/image" Target="../media/image164.png"/><Relationship Id="rId120" Type="http://schemas.openxmlformats.org/officeDocument/2006/relationships/image" Target="../media/image265.png"/><Relationship Id="rId28" Type="http://schemas.openxmlformats.org/officeDocument/2006/relationships/image" Target="../media/image167.png"/><Relationship Id="rId27" Type="http://schemas.openxmlformats.org/officeDocument/2006/relationships/image" Target="../media/image168.png"/><Relationship Id="rId125" Type="http://schemas.openxmlformats.org/officeDocument/2006/relationships/image" Target="../media/image259.png"/><Relationship Id="rId29" Type="http://schemas.openxmlformats.org/officeDocument/2006/relationships/image" Target="../media/image170.png"/><Relationship Id="rId124" Type="http://schemas.openxmlformats.org/officeDocument/2006/relationships/image" Target="../media/image260.png"/><Relationship Id="rId123" Type="http://schemas.openxmlformats.org/officeDocument/2006/relationships/image" Target="../media/image262.png"/><Relationship Id="rId122" Type="http://schemas.openxmlformats.org/officeDocument/2006/relationships/image" Target="../media/image261.png"/><Relationship Id="rId95" Type="http://schemas.openxmlformats.org/officeDocument/2006/relationships/image" Target="../media/image235.png"/><Relationship Id="rId94" Type="http://schemas.openxmlformats.org/officeDocument/2006/relationships/image" Target="../media/image237.png"/><Relationship Id="rId97" Type="http://schemas.openxmlformats.org/officeDocument/2006/relationships/image" Target="../media/image233.png"/><Relationship Id="rId96" Type="http://schemas.openxmlformats.org/officeDocument/2006/relationships/image" Target="../media/image232.png"/><Relationship Id="rId11" Type="http://schemas.openxmlformats.org/officeDocument/2006/relationships/image" Target="../media/image147.png"/><Relationship Id="rId99" Type="http://schemas.openxmlformats.org/officeDocument/2006/relationships/image" Target="../media/image246.png"/><Relationship Id="rId10" Type="http://schemas.openxmlformats.org/officeDocument/2006/relationships/image" Target="../media/image150.png"/><Relationship Id="rId98" Type="http://schemas.openxmlformats.org/officeDocument/2006/relationships/image" Target="../media/image247.png"/><Relationship Id="rId13" Type="http://schemas.openxmlformats.org/officeDocument/2006/relationships/image" Target="../media/image141.png"/><Relationship Id="rId12" Type="http://schemas.openxmlformats.org/officeDocument/2006/relationships/image" Target="../media/image144.png"/><Relationship Id="rId91" Type="http://schemas.openxmlformats.org/officeDocument/2006/relationships/image" Target="../media/image236.png"/><Relationship Id="rId90" Type="http://schemas.openxmlformats.org/officeDocument/2006/relationships/image" Target="../media/image239.png"/><Relationship Id="rId93" Type="http://schemas.openxmlformats.org/officeDocument/2006/relationships/image" Target="../media/image234.png"/><Relationship Id="rId92" Type="http://schemas.openxmlformats.org/officeDocument/2006/relationships/image" Target="../media/image238.png"/><Relationship Id="rId118" Type="http://schemas.openxmlformats.org/officeDocument/2006/relationships/image" Target="../media/image267.png"/><Relationship Id="rId117" Type="http://schemas.openxmlformats.org/officeDocument/2006/relationships/image" Target="../media/image266.png"/><Relationship Id="rId116" Type="http://schemas.openxmlformats.org/officeDocument/2006/relationships/image" Target="../media/image268.png"/><Relationship Id="rId115" Type="http://schemas.openxmlformats.org/officeDocument/2006/relationships/image" Target="../media/image248.png"/><Relationship Id="rId119" Type="http://schemas.openxmlformats.org/officeDocument/2006/relationships/image" Target="../media/image263.png"/><Relationship Id="rId15" Type="http://schemas.openxmlformats.org/officeDocument/2006/relationships/image" Target="../media/image162.png"/><Relationship Id="rId110" Type="http://schemas.openxmlformats.org/officeDocument/2006/relationships/image" Target="../media/image253.png"/><Relationship Id="rId14" Type="http://schemas.openxmlformats.org/officeDocument/2006/relationships/image" Target="../media/image161.png"/><Relationship Id="rId17" Type="http://schemas.openxmlformats.org/officeDocument/2006/relationships/image" Target="../media/image158.png"/><Relationship Id="rId16" Type="http://schemas.openxmlformats.org/officeDocument/2006/relationships/image" Target="../media/image159.png"/><Relationship Id="rId19" Type="http://schemas.openxmlformats.org/officeDocument/2006/relationships/image" Target="../media/image157.png"/><Relationship Id="rId114" Type="http://schemas.openxmlformats.org/officeDocument/2006/relationships/image" Target="../media/image250.png"/><Relationship Id="rId18" Type="http://schemas.openxmlformats.org/officeDocument/2006/relationships/image" Target="../media/image160.png"/><Relationship Id="rId113" Type="http://schemas.openxmlformats.org/officeDocument/2006/relationships/image" Target="../media/image251.png"/><Relationship Id="rId112" Type="http://schemas.openxmlformats.org/officeDocument/2006/relationships/image" Target="../media/image252.png"/><Relationship Id="rId111" Type="http://schemas.openxmlformats.org/officeDocument/2006/relationships/image" Target="../media/image254.png"/><Relationship Id="rId84" Type="http://schemas.openxmlformats.org/officeDocument/2006/relationships/image" Target="../media/image226.png"/><Relationship Id="rId83" Type="http://schemas.openxmlformats.org/officeDocument/2006/relationships/image" Target="../media/image229.png"/><Relationship Id="rId86" Type="http://schemas.openxmlformats.org/officeDocument/2006/relationships/image" Target="../media/image228.png"/><Relationship Id="rId85" Type="http://schemas.openxmlformats.org/officeDocument/2006/relationships/image" Target="../media/image224.png"/><Relationship Id="rId88" Type="http://schemas.openxmlformats.org/officeDocument/2006/relationships/image" Target="../media/image230.png"/><Relationship Id="rId87" Type="http://schemas.openxmlformats.org/officeDocument/2006/relationships/image" Target="../media/image227.png"/><Relationship Id="rId89" Type="http://schemas.openxmlformats.org/officeDocument/2006/relationships/image" Target="../media/image225.png"/><Relationship Id="rId80" Type="http://schemas.openxmlformats.org/officeDocument/2006/relationships/image" Target="../media/image217.png"/><Relationship Id="rId82" Type="http://schemas.openxmlformats.org/officeDocument/2006/relationships/image" Target="../media/image231.png"/><Relationship Id="rId81" Type="http://schemas.openxmlformats.org/officeDocument/2006/relationships/image" Target="../media/image216.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31.png"/><Relationship Id="rId4" Type="http://schemas.openxmlformats.org/officeDocument/2006/relationships/image" Target="../media/image132.png"/><Relationship Id="rId9" Type="http://schemas.openxmlformats.org/officeDocument/2006/relationships/image" Target="../media/image15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40.png"/><Relationship Id="rId8" Type="http://schemas.openxmlformats.org/officeDocument/2006/relationships/image" Target="../media/image155.png"/><Relationship Id="rId73" Type="http://schemas.openxmlformats.org/officeDocument/2006/relationships/image" Target="../media/image210.png"/><Relationship Id="rId72" Type="http://schemas.openxmlformats.org/officeDocument/2006/relationships/image" Target="../media/image209.png"/><Relationship Id="rId75" Type="http://schemas.openxmlformats.org/officeDocument/2006/relationships/image" Target="../media/image223.png"/><Relationship Id="rId74" Type="http://schemas.openxmlformats.org/officeDocument/2006/relationships/image" Target="../media/image222.png"/><Relationship Id="rId77" Type="http://schemas.openxmlformats.org/officeDocument/2006/relationships/image" Target="../media/image220.png"/><Relationship Id="rId76" Type="http://schemas.openxmlformats.org/officeDocument/2006/relationships/image" Target="../media/image221.png"/><Relationship Id="rId79" Type="http://schemas.openxmlformats.org/officeDocument/2006/relationships/image" Target="../media/image218.png"/><Relationship Id="rId78" Type="http://schemas.openxmlformats.org/officeDocument/2006/relationships/image" Target="../media/image219.png"/><Relationship Id="rId71" Type="http://schemas.openxmlformats.org/officeDocument/2006/relationships/image" Target="../media/image211.png"/><Relationship Id="rId70" Type="http://schemas.openxmlformats.org/officeDocument/2006/relationships/image" Target="../media/image213.png"/><Relationship Id="rId62" Type="http://schemas.openxmlformats.org/officeDocument/2006/relationships/image" Target="../media/image205.png"/><Relationship Id="rId61" Type="http://schemas.openxmlformats.org/officeDocument/2006/relationships/image" Target="../media/image207.png"/><Relationship Id="rId64" Type="http://schemas.openxmlformats.org/officeDocument/2006/relationships/image" Target="../media/image204.png"/><Relationship Id="rId63" Type="http://schemas.openxmlformats.org/officeDocument/2006/relationships/image" Target="../media/image202.png"/><Relationship Id="rId66" Type="http://schemas.openxmlformats.org/officeDocument/2006/relationships/image" Target="../media/image199.png"/><Relationship Id="rId65" Type="http://schemas.openxmlformats.org/officeDocument/2006/relationships/image" Target="../media/image201.png"/><Relationship Id="rId68" Type="http://schemas.openxmlformats.org/officeDocument/2006/relationships/image" Target="../media/image214.png"/><Relationship Id="rId67" Type="http://schemas.openxmlformats.org/officeDocument/2006/relationships/image" Target="../media/image215.png"/><Relationship Id="rId60" Type="http://schemas.openxmlformats.org/officeDocument/2006/relationships/image" Target="../media/image206.png"/><Relationship Id="rId69" Type="http://schemas.openxmlformats.org/officeDocument/2006/relationships/image" Target="../media/image212.png"/><Relationship Id="rId51" Type="http://schemas.openxmlformats.org/officeDocument/2006/relationships/image" Target="../media/image191.png"/><Relationship Id="rId50" Type="http://schemas.openxmlformats.org/officeDocument/2006/relationships/image" Target="../media/image187.png"/><Relationship Id="rId53" Type="http://schemas.openxmlformats.org/officeDocument/2006/relationships/image" Target="../media/image192.png"/><Relationship Id="rId52" Type="http://schemas.openxmlformats.org/officeDocument/2006/relationships/image" Target="../media/image193.png"/><Relationship Id="rId55" Type="http://schemas.openxmlformats.org/officeDocument/2006/relationships/image" Target="../media/image200.png"/><Relationship Id="rId54" Type="http://schemas.openxmlformats.org/officeDocument/2006/relationships/image" Target="../media/image194.png"/><Relationship Id="rId57" Type="http://schemas.openxmlformats.org/officeDocument/2006/relationships/image" Target="../media/image197.png"/><Relationship Id="rId56" Type="http://schemas.openxmlformats.org/officeDocument/2006/relationships/image" Target="../media/image198.png"/><Relationship Id="rId59" Type="http://schemas.openxmlformats.org/officeDocument/2006/relationships/image" Target="../media/image208.png"/><Relationship Id="rId58" Type="http://schemas.openxmlformats.org/officeDocument/2006/relationships/image" Target="../media/image1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Programmers' Week - 2020" id="86" name="Google Shape;86;p16" title="Video Loop">
            <a:hlinkClick r:id="rId3"/>
          </p:cNvPr>
          <p:cNvPicPr preferRelativeResize="0"/>
          <p:nvPr/>
        </p:nvPicPr>
        <p:blipFill>
          <a:blip r:embed="rId4">
            <a:alphaModFix/>
          </a:blip>
          <a:stretch>
            <a:fillRect/>
          </a:stretch>
        </p:blipFill>
        <p:spPr>
          <a:xfrm>
            <a:off x="76200" y="152400"/>
            <a:ext cx="5592575" cy="419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6699300" y="2503950"/>
            <a:ext cx="1984800" cy="6465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The </a:t>
            </a:r>
            <a:r>
              <a:rPr b="1" lang="en">
                <a:solidFill>
                  <a:schemeClr val="dk1"/>
                </a:solidFill>
                <a:latin typeface="Proxima Nova"/>
                <a:ea typeface="Proxima Nova"/>
                <a:cs typeface="Proxima Nova"/>
                <a:sym typeface="Proxima Nova"/>
              </a:rPr>
              <a:t>key </a:t>
            </a:r>
            <a:r>
              <a:rPr lang="en">
                <a:solidFill>
                  <a:schemeClr val="dk1"/>
                </a:solidFill>
                <a:latin typeface="Proxima Nova"/>
                <a:ea typeface="Proxima Nova"/>
                <a:cs typeface="Proxima Nova"/>
                <a:sym typeface="Proxima Nova"/>
              </a:rPr>
              <a:t>to something that I do not own.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p:txBody>
      </p:sp>
      <p:sp>
        <p:nvSpPr>
          <p:cNvPr id="166" name="Google Shape;166;p25"/>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Access Token</a:t>
            </a:r>
            <a:endParaRPr sz="1500">
              <a:solidFill>
                <a:srgbClr val="212121"/>
              </a:solidFill>
              <a:latin typeface="Proxima Nova Extrabold"/>
              <a:ea typeface="Proxima Nova Extrabold"/>
              <a:cs typeface="Proxima Nova Extrabold"/>
              <a:sym typeface="Proxima Nova Extrabold"/>
            </a:endParaRPr>
          </a:p>
        </p:txBody>
      </p:sp>
      <p:sp>
        <p:nvSpPr>
          <p:cNvPr id="167" name="Google Shape;167;p25"/>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68" name="Google Shape;168;p25"/>
          <p:cNvPicPr preferRelativeResize="0"/>
          <p:nvPr/>
        </p:nvPicPr>
        <p:blipFill rotWithShape="1">
          <a:blip r:embed="rId3">
            <a:alphaModFix/>
          </a:blip>
          <a:srcRect b="0" l="0" r="0" t="0"/>
          <a:stretch/>
        </p:blipFill>
        <p:spPr>
          <a:xfrm>
            <a:off x="3091186" y="1887088"/>
            <a:ext cx="2591175" cy="2588525"/>
          </a:xfrm>
          <a:prstGeom prst="rect">
            <a:avLst/>
          </a:prstGeom>
          <a:noFill/>
          <a:ln>
            <a:noFill/>
          </a:ln>
        </p:spPr>
      </p:pic>
      <p:sp>
        <p:nvSpPr>
          <p:cNvPr id="169" name="Google Shape;169;p25"/>
          <p:cNvSpPr txBox="1"/>
          <p:nvPr/>
        </p:nvSpPr>
        <p:spPr>
          <a:xfrm>
            <a:off x="344800" y="2561200"/>
            <a:ext cx="1984800" cy="6465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R</a:t>
            </a:r>
            <a:r>
              <a:rPr lang="en">
                <a:solidFill>
                  <a:schemeClr val="dk1"/>
                </a:solidFill>
                <a:latin typeface="Proxima Nova"/>
                <a:ea typeface="Proxima Nova"/>
                <a:cs typeface="Proxima Nova"/>
                <a:sym typeface="Proxima Nova"/>
              </a:rPr>
              <a:t>epresents </a:t>
            </a:r>
            <a:r>
              <a:rPr b="1" lang="en">
                <a:solidFill>
                  <a:schemeClr val="dk1"/>
                </a:solidFill>
                <a:latin typeface="Proxima Nova"/>
                <a:ea typeface="Proxima Nova"/>
                <a:cs typeface="Proxima Nova"/>
                <a:sym typeface="Proxima Nova"/>
              </a:rPr>
              <a:t>authorization granted. </a:t>
            </a:r>
            <a:endParaRPr b="1" sz="1600">
              <a:solidFill>
                <a:schemeClr val="dk1"/>
              </a:solidFill>
              <a:latin typeface="Proxima Nova"/>
              <a:ea typeface="Proxima Nova"/>
              <a:cs typeface="Proxima Nova"/>
              <a:sym typeface="Proxima Nova"/>
            </a:endParaRPr>
          </a:p>
        </p:txBody>
      </p:sp>
      <p:sp>
        <p:nvSpPr>
          <p:cNvPr id="170" name="Google Shape;170;p25"/>
          <p:cNvSpPr txBox="1"/>
          <p:nvPr/>
        </p:nvSpPr>
        <p:spPr>
          <a:xfrm>
            <a:off x="3281413" y="710988"/>
            <a:ext cx="2210700" cy="7050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Access or </a:t>
            </a:r>
            <a:r>
              <a:rPr b="1" lang="en">
                <a:solidFill>
                  <a:schemeClr val="dk1"/>
                </a:solidFill>
                <a:latin typeface="Proxima Nova"/>
                <a:ea typeface="Proxima Nova"/>
                <a:cs typeface="Proxima Nova"/>
                <a:sym typeface="Proxima Nova"/>
              </a:rPr>
              <a:t>permission </a:t>
            </a:r>
            <a:r>
              <a:rPr lang="en">
                <a:solidFill>
                  <a:schemeClr val="dk1"/>
                </a:solidFill>
                <a:latin typeface="Proxima Nova"/>
                <a:ea typeface="Proxima Nova"/>
                <a:cs typeface="Proxima Nova"/>
                <a:sym typeface="Proxima Nova"/>
              </a:rPr>
              <a:t>to perform </a:t>
            </a:r>
            <a:r>
              <a:rPr b="1" lang="en">
                <a:solidFill>
                  <a:schemeClr val="dk1"/>
                </a:solidFill>
                <a:latin typeface="Proxima Nova"/>
                <a:ea typeface="Proxima Nova"/>
                <a:cs typeface="Proxima Nova"/>
                <a:sym typeface="Proxima Nova"/>
              </a:rPr>
              <a:t>specific actions.</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p:txBody>
      </p:sp>
      <p:cxnSp>
        <p:nvCxnSpPr>
          <p:cNvPr id="171" name="Google Shape;171;p25"/>
          <p:cNvCxnSpPr/>
          <p:nvPr/>
        </p:nvCxnSpPr>
        <p:spPr>
          <a:xfrm rot="10800000">
            <a:off x="4383473" y="1596988"/>
            <a:ext cx="3300" cy="366300"/>
          </a:xfrm>
          <a:prstGeom prst="straightConnector1">
            <a:avLst/>
          </a:prstGeom>
          <a:noFill/>
          <a:ln cap="flat" cmpd="sng" w="19050">
            <a:solidFill>
              <a:srgbClr val="CCCCCC"/>
            </a:solidFill>
            <a:prstDash val="solid"/>
            <a:round/>
            <a:headEnd len="med" w="med" type="none"/>
            <a:tailEnd len="med" w="med" type="triangle"/>
          </a:ln>
        </p:spPr>
      </p:cxnSp>
      <p:cxnSp>
        <p:nvCxnSpPr>
          <p:cNvPr id="172" name="Google Shape;172;p25"/>
          <p:cNvCxnSpPr/>
          <p:nvPr/>
        </p:nvCxnSpPr>
        <p:spPr>
          <a:xfrm rot="10800000">
            <a:off x="2509275" y="2884450"/>
            <a:ext cx="1017300" cy="0"/>
          </a:xfrm>
          <a:prstGeom prst="straightConnector1">
            <a:avLst/>
          </a:prstGeom>
          <a:noFill/>
          <a:ln cap="flat" cmpd="sng" w="19050">
            <a:solidFill>
              <a:srgbClr val="CCCCCC"/>
            </a:solidFill>
            <a:prstDash val="solid"/>
            <a:round/>
            <a:headEnd len="med" w="med" type="none"/>
            <a:tailEnd len="med" w="med" type="triangle"/>
          </a:ln>
        </p:spPr>
      </p:cxnSp>
      <p:cxnSp>
        <p:nvCxnSpPr>
          <p:cNvPr id="173" name="Google Shape;173;p25"/>
          <p:cNvCxnSpPr/>
          <p:nvPr/>
        </p:nvCxnSpPr>
        <p:spPr>
          <a:xfrm flipH="1" rot="10800000">
            <a:off x="5282900" y="2825700"/>
            <a:ext cx="1080900" cy="3000"/>
          </a:xfrm>
          <a:prstGeom prst="straightConnector1">
            <a:avLst/>
          </a:prstGeom>
          <a:noFill/>
          <a:ln cap="flat" cmpd="sng" w="19050">
            <a:solidFill>
              <a:srgbClr val="CCCCCC"/>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406325" y="676275"/>
            <a:ext cx="25287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Permission to do something.</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Using them, we can grant </a:t>
            </a:r>
            <a:r>
              <a:rPr b="1" lang="en">
                <a:solidFill>
                  <a:schemeClr val="dk1"/>
                </a:solidFill>
                <a:latin typeface="Proxima Nova"/>
                <a:ea typeface="Proxima Nova"/>
                <a:cs typeface="Proxima Nova"/>
                <a:sym typeface="Proxima Nova"/>
              </a:rPr>
              <a:t>scoped access.</a:t>
            </a:r>
            <a:endParaRPr>
              <a:solidFill>
                <a:schemeClr val="dk1"/>
              </a:solidFill>
              <a:latin typeface="Proxima Nova"/>
              <a:ea typeface="Proxima Nova"/>
              <a:cs typeface="Proxima Nova"/>
              <a:sym typeface="Proxima Nova"/>
            </a:endParaRPr>
          </a:p>
        </p:txBody>
      </p:sp>
      <p:sp>
        <p:nvSpPr>
          <p:cNvPr id="179" name="Google Shape;179;p26"/>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Scope</a:t>
            </a:r>
            <a:endParaRPr sz="1500">
              <a:solidFill>
                <a:srgbClr val="212121"/>
              </a:solidFill>
              <a:latin typeface="Proxima Nova Extrabold"/>
              <a:ea typeface="Proxima Nova Extrabold"/>
              <a:cs typeface="Proxima Nova Extrabold"/>
              <a:sym typeface="Proxima Nova Extrabold"/>
            </a:endParaRPr>
          </a:p>
        </p:txBody>
      </p:sp>
      <p:sp>
        <p:nvSpPr>
          <p:cNvPr id="180" name="Google Shape;180;p26"/>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81" name="Google Shape;181;p26"/>
          <p:cNvPicPr preferRelativeResize="0"/>
          <p:nvPr/>
        </p:nvPicPr>
        <p:blipFill>
          <a:blip r:embed="rId3">
            <a:alphaModFix/>
          </a:blip>
          <a:stretch>
            <a:fillRect/>
          </a:stretch>
        </p:blipFill>
        <p:spPr>
          <a:xfrm>
            <a:off x="3437051" y="559425"/>
            <a:ext cx="4918126" cy="368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27"/>
          <p:cNvGraphicFramePr/>
          <p:nvPr/>
        </p:nvGraphicFramePr>
        <p:xfrm>
          <a:off x="431492" y="989995"/>
          <a:ext cx="3000000" cy="3000000"/>
        </p:xfrm>
        <a:graphic>
          <a:graphicData uri="http://schemas.openxmlformats.org/drawingml/2006/table">
            <a:tbl>
              <a:tblPr>
                <a:noFill/>
                <a:tableStyleId>{178D0233-612D-4ABB-8D56-F715EA9DB431}</a:tableStyleId>
              </a:tblPr>
              <a:tblGrid>
                <a:gridCol w="2070250"/>
              </a:tblGrid>
              <a:tr h="1389125">
                <a:tc>
                  <a:txBody>
                    <a:bodyPr/>
                    <a:lstStyle/>
                    <a:p>
                      <a:pPr indent="0" lvl="0" marL="0" rtl="0" algn="l">
                        <a:spcBef>
                          <a:spcPts val="0"/>
                        </a:spcBef>
                        <a:spcAft>
                          <a:spcPts val="0"/>
                        </a:spcAft>
                        <a:buClr>
                          <a:schemeClr val="dk1"/>
                        </a:buClr>
                        <a:buSzPts val="1100"/>
                        <a:buFont typeface="Arial"/>
                        <a:buNone/>
                      </a:pPr>
                      <a:r>
                        <a:rPr lang="en">
                          <a:latin typeface="Proxima Nova Extrabold"/>
                          <a:ea typeface="Proxima Nova Extrabold"/>
                          <a:cs typeface="Proxima Nova Extrabold"/>
                          <a:sym typeface="Proxima Nova Extrabold"/>
                        </a:rPr>
                        <a:t>RESOURCE OWNER</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An entity that has access to a protected resource.</a:t>
                      </a:r>
                      <a:endParaRPr sz="18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87" name="Google Shape;187;p27"/>
          <p:cNvSpPr/>
          <p:nvPr/>
        </p:nvSpPr>
        <p:spPr>
          <a:xfrm>
            <a:off x="431500" y="25306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188" name="Google Shape;188;p27"/>
          <p:cNvGraphicFramePr/>
          <p:nvPr/>
        </p:nvGraphicFramePr>
        <p:xfrm>
          <a:off x="6664465" y="983795"/>
          <a:ext cx="3000000" cy="3000000"/>
        </p:xfrm>
        <a:graphic>
          <a:graphicData uri="http://schemas.openxmlformats.org/drawingml/2006/table">
            <a:tbl>
              <a:tblPr>
                <a:noFill/>
                <a:tableStyleId>{178D0233-612D-4ABB-8D56-F715EA9DB431}</a:tableStyleId>
              </a:tblPr>
              <a:tblGrid>
                <a:gridCol w="21241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AUTHORIZATION SERVER</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server issuing access tokens.</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89" name="Google Shape;189;p27"/>
          <p:cNvSpPr/>
          <p:nvPr/>
        </p:nvSpPr>
        <p:spPr>
          <a:xfrm>
            <a:off x="6665564" y="25244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0" name="Google Shape;190;p27"/>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1" name="Google Shape;191;p27"/>
          <p:cNvSpPr/>
          <p:nvPr/>
        </p:nvSpPr>
        <p:spPr>
          <a:xfrm>
            <a:off x="66644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2" name="Google Shape;192;p27"/>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Actors</a:t>
            </a:r>
            <a:endParaRPr sz="1500">
              <a:solidFill>
                <a:srgbClr val="212121"/>
              </a:solidFill>
              <a:latin typeface="Proxima Nova Extrabold"/>
              <a:ea typeface="Proxima Nova Extrabold"/>
              <a:cs typeface="Proxima Nova Extrabold"/>
              <a:sym typeface="Proxima Nova Extrabold"/>
            </a:endParaRPr>
          </a:p>
        </p:txBody>
      </p:sp>
      <p:sp>
        <p:nvSpPr>
          <p:cNvPr id="193" name="Google Shape;193;p27"/>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94" name="Google Shape;194;p27"/>
          <p:cNvPicPr preferRelativeResize="0"/>
          <p:nvPr/>
        </p:nvPicPr>
        <p:blipFill rotWithShape="1">
          <a:blip r:embed="rId3">
            <a:alphaModFix/>
          </a:blip>
          <a:srcRect b="0" l="0" r="0" t="0"/>
          <a:stretch/>
        </p:blipFill>
        <p:spPr>
          <a:xfrm>
            <a:off x="2660627" y="3058775"/>
            <a:ext cx="844025" cy="843800"/>
          </a:xfrm>
          <a:prstGeom prst="rect">
            <a:avLst/>
          </a:prstGeom>
          <a:noFill/>
          <a:ln>
            <a:noFill/>
          </a:ln>
        </p:spPr>
      </p:pic>
      <p:pic>
        <p:nvPicPr>
          <p:cNvPr id="195" name="Google Shape;195;p27"/>
          <p:cNvPicPr preferRelativeResize="0"/>
          <p:nvPr/>
        </p:nvPicPr>
        <p:blipFill rotWithShape="1">
          <a:blip r:embed="rId4">
            <a:alphaModFix/>
          </a:blip>
          <a:srcRect b="0" l="0" r="0" t="0"/>
          <a:stretch/>
        </p:blipFill>
        <p:spPr>
          <a:xfrm>
            <a:off x="5156100" y="3054763"/>
            <a:ext cx="844025" cy="844025"/>
          </a:xfrm>
          <a:prstGeom prst="rect">
            <a:avLst/>
          </a:prstGeom>
          <a:noFill/>
          <a:ln>
            <a:noFill/>
          </a:ln>
        </p:spPr>
      </p:pic>
      <p:pic>
        <p:nvPicPr>
          <p:cNvPr id="196" name="Google Shape;196;p27"/>
          <p:cNvPicPr preferRelativeResize="0"/>
          <p:nvPr/>
        </p:nvPicPr>
        <p:blipFill>
          <a:blip r:embed="rId5">
            <a:alphaModFix/>
          </a:blip>
          <a:stretch>
            <a:fillRect/>
          </a:stretch>
        </p:blipFill>
        <p:spPr>
          <a:xfrm>
            <a:off x="2662006" y="929370"/>
            <a:ext cx="841248" cy="841248"/>
          </a:xfrm>
          <a:prstGeom prst="rect">
            <a:avLst/>
          </a:prstGeom>
          <a:noFill/>
          <a:ln>
            <a:noFill/>
          </a:ln>
        </p:spPr>
      </p:pic>
      <p:pic>
        <p:nvPicPr>
          <p:cNvPr id="197" name="Google Shape;197;p27"/>
          <p:cNvPicPr preferRelativeResize="0"/>
          <p:nvPr/>
        </p:nvPicPr>
        <p:blipFill rotWithShape="1">
          <a:blip r:embed="rId6">
            <a:alphaModFix/>
          </a:blip>
          <a:srcRect b="189" l="0" r="0" t="199"/>
          <a:stretch/>
        </p:blipFill>
        <p:spPr>
          <a:xfrm>
            <a:off x="5156092" y="989996"/>
            <a:ext cx="841248" cy="841248"/>
          </a:xfrm>
          <a:prstGeom prst="rect">
            <a:avLst/>
          </a:prstGeom>
          <a:noFill/>
          <a:ln>
            <a:noFill/>
          </a:ln>
        </p:spPr>
      </p:pic>
      <p:cxnSp>
        <p:nvCxnSpPr>
          <p:cNvPr id="198" name="Google Shape;198;p27"/>
          <p:cNvCxnSpPr/>
          <p:nvPr/>
        </p:nvCxnSpPr>
        <p:spPr>
          <a:xfrm>
            <a:off x="3668900" y="3478400"/>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199" name="Google Shape;199;p27"/>
          <p:cNvPicPr preferRelativeResize="0"/>
          <p:nvPr/>
        </p:nvPicPr>
        <p:blipFill>
          <a:blip r:embed="rId7">
            <a:alphaModFix/>
          </a:blip>
          <a:stretch>
            <a:fillRect/>
          </a:stretch>
        </p:blipFill>
        <p:spPr>
          <a:xfrm>
            <a:off x="4514750" y="3364125"/>
            <a:ext cx="339475" cy="339475"/>
          </a:xfrm>
          <a:prstGeom prst="rect">
            <a:avLst/>
          </a:prstGeom>
          <a:noFill/>
          <a:ln>
            <a:noFill/>
          </a:ln>
        </p:spPr>
      </p:pic>
      <p:pic>
        <p:nvPicPr>
          <p:cNvPr id="200" name="Google Shape;200;p27"/>
          <p:cNvPicPr preferRelativeResize="0"/>
          <p:nvPr/>
        </p:nvPicPr>
        <p:blipFill rotWithShape="1">
          <a:blip r:embed="rId8">
            <a:alphaModFix/>
          </a:blip>
          <a:srcRect b="0" l="0" r="0" t="0"/>
          <a:stretch/>
        </p:blipFill>
        <p:spPr>
          <a:xfrm>
            <a:off x="3725350" y="3364700"/>
            <a:ext cx="338328" cy="338328"/>
          </a:xfrm>
          <a:prstGeom prst="rect">
            <a:avLst/>
          </a:prstGeom>
          <a:noFill/>
          <a:ln>
            <a:noFill/>
          </a:ln>
        </p:spPr>
      </p:pic>
      <p:graphicFrame>
        <p:nvGraphicFramePr>
          <p:cNvPr id="201" name="Google Shape;201;p27"/>
          <p:cNvGraphicFramePr/>
          <p:nvPr/>
        </p:nvGraphicFramePr>
        <p:xfrm>
          <a:off x="431492" y="2707320"/>
          <a:ext cx="3000000" cy="3000000"/>
        </p:xfrm>
        <a:graphic>
          <a:graphicData uri="http://schemas.openxmlformats.org/drawingml/2006/table">
            <a:tbl>
              <a:tblPr>
                <a:noFill/>
                <a:tableStyleId>{178D0233-612D-4ABB-8D56-F715EA9DB431}</a:tableStyleId>
              </a:tblPr>
              <a:tblGrid>
                <a:gridCol w="2070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CLIENT</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An application making requests on behalf of the resource owner.</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202" name="Google Shape;202;p27"/>
          <p:cNvGraphicFramePr/>
          <p:nvPr/>
        </p:nvGraphicFramePr>
        <p:xfrm>
          <a:off x="6674517" y="2713420"/>
          <a:ext cx="3000000" cy="3000000"/>
        </p:xfrm>
        <a:graphic>
          <a:graphicData uri="http://schemas.openxmlformats.org/drawingml/2006/table">
            <a:tbl>
              <a:tblPr>
                <a:noFill/>
                <a:tableStyleId>{178D0233-612D-4ABB-8D56-F715EA9DB431}</a:tableStyleId>
              </a:tblPr>
              <a:tblGrid>
                <a:gridCol w="2070250"/>
              </a:tblGrid>
              <a:tr h="1389125">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PROTECTED RESOURCE</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Something that cannot be accessed without the resource owner’s permission.</a:t>
                      </a:r>
                      <a:endParaRPr sz="12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203" name="Google Shape;203;p27"/>
          <p:cNvCxnSpPr/>
          <p:nvPr/>
        </p:nvCxnSpPr>
        <p:spPr>
          <a:xfrm rot="10800000">
            <a:off x="2914150" y="2118275"/>
            <a:ext cx="0" cy="768900"/>
          </a:xfrm>
          <a:prstGeom prst="straightConnector1">
            <a:avLst/>
          </a:prstGeom>
          <a:noFill/>
          <a:ln cap="flat" cmpd="sng" w="19050">
            <a:solidFill>
              <a:srgbClr val="CCCCCC"/>
            </a:solidFill>
            <a:prstDash val="solid"/>
            <a:round/>
            <a:headEnd len="med" w="med" type="none"/>
            <a:tailEnd len="med" w="med" type="triangle"/>
          </a:ln>
        </p:spPr>
      </p:cxnSp>
      <p:sp>
        <p:nvSpPr>
          <p:cNvPr id="204" name="Google Shape;204;p27"/>
          <p:cNvSpPr txBox="1"/>
          <p:nvPr/>
        </p:nvSpPr>
        <p:spPr>
          <a:xfrm>
            <a:off x="2663475" y="17774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RESOURCE OWNER</a:t>
            </a:r>
            <a:endParaRPr b="1" sz="1000">
              <a:latin typeface="Proxima Nova"/>
              <a:ea typeface="Proxima Nova"/>
              <a:cs typeface="Proxima Nova"/>
              <a:sym typeface="Proxima Nova"/>
            </a:endParaRPr>
          </a:p>
        </p:txBody>
      </p:sp>
      <p:sp>
        <p:nvSpPr>
          <p:cNvPr id="205" name="Google Shape;205;p27"/>
          <p:cNvSpPr txBox="1"/>
          <p:nvPr/>
        </p:nvSpPr>
        <p:spPr>
          <a:xfrm>
            <a:off x="5050400" y="1777400"/>
            <a:ext cx="1045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AUTHORIZATION SERVER</a:t>
            </a:r>
            <a:endParaRPr b="1" sz="1000">
              <a:latin typeface="Proxima Nova"/>
              <a:ea typeface="Proxima Nova"/>
              <a:cs typeface="Proxima Nova"/>
              <a:sym typeface="Proxima Nova"/>
            </a:endParaRPr>
          </a:p>
        </p:txBody>
      </p:sp>
      <p:sp>
        <p:nvSpPr>
          <p:cNvPr id="206" name="Google Shape;206;p27"/>
          <p:cNvSpPr txBox="1"/>
          <p:nvPr/>
        </p:nvSpPr>
        <p:spPr>
          <a:xfrm>
            <a:off x="2663475" y="39872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CLIENT</a:t>
            </a:r>
            <a:endParaRPr b="1" sz="1000">
              <a:latin typeface="Proxima Nova"/>
              <a:ea typeface="Proxima Nova"/>
              <a:cs typeface="Proxima Nova"/>
              <a:sym typeface="Proxima Nova"/>
            </a:endParaRPr>
          </a:p>
        </p:txBody>
      </p:sp>
      <p:sp>
        <p:nvSpPr>
          <p:cNvPr id="207" name="Google Shape;207;p27"/>
          <p:cNvSpPr txBox="1"/>
          <p:nvPr/>
        </p:nvSpPr>
        <p:spPr>
          <a:xfrm>
            <a:off x="5178075" y="39872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PROTECTED RESOURCE</a:t>
            </a:r>
            <a:endParaRPr b="1" sz="1000">
              <a:latin typeface="Proxima Nova"/>
              <a:ea typeface="Proxima Nova"/>
              <a:cs typeface="Proxima Nova"/>
              <a:sym typeface="Proxima Nova"/>
            </a:endParaRPr>
          </a:p>
        </p:txBody>
      </p:sp>
      <p:cxnSp>
        <p:nvCxnSpPr>
          <p:cNvPr id="208" name="Google Shape;208;p27"/>
          <p:cNvCxnSpPr/>
          <p:nvPr/>
        </p:nvCxnSpPr>
        <p:spPr>
          <a:xfrm rot="10800000">
            <a:off x="3214175" y="2118275"/>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209" name="Google Shape;209;p27"/>
          <p:cNvPicPr preferRelativeResize="0"/>
          <p:nvPr/>
        </p:nvPicPr>
        <p:blipFill rotWithShape="1">
          <a:blip r:embed="rId8">
            <a:alphaModFix/>
          </a:blip>
          <a:srcRect b="0" l="0" r="0" t="0"/>
          <a:stretch/>
        </p:blipFill>
        <p:spPr>
          <a:xfrm>
            <a:off x="3045000" y="2245537"/>
            <a:ext cx="338328" cy="338328"/>
          </a:xfrm>
          <a:prstGeom prst="rect">
            <a:avLst/>
          </a:prstGeom>
          <a:noFill/>
          <a:ln>
            <a:noFill/>
          </a:ln>
        </p:spPr>
      </p:pic>
      <p:sp>
        <p:nvSpPr>
          <p:cNvPr id="210" name="Google Shape;210;p27"/>
          <p:cNvSpPr txBox="1"/>
          <p:nvPr/>
        </p:nvSpPr>
        <p:spPr>
          <a:xfrm>
            <a:off x="2103975" y="2387075"/>
            <a:ext cx="7713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Asks for authorization</a:t>
            </a:r>
            <a:endParaRPr b="1"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aphicFrame>
        <p:nvGraphicFramePr>
          <p:cNvPr id="215" name="Google Shape;215;p28"/>
          <p:cNvGraphicFramePr/>
          <p:nvPr/>
        </p:nvGraphicFramePr>
        <p:xfrm>
          <a:off x="430392" y="989995"/>
          <a:ext cx="3000000" cy="3000000"/>
        </p:xfrm>
        <a:graphic>
          <a:graphicData uri="http://schemas.openxmlformats.org/drawingml/2006/table">
            <a:tbl>
              <a:tblPr>
                <a:noFill/>
                <a:tableStyleId>{178D0233-612D-4ABB-8D56-F715EA9DB431}</a:tableStyleId>
              </a:tblPr>
              <a:tblGrid>
                <a:gridCol w="3923875"/>
                <a:gridCol w="3922775"/>
              </a:tblGrid>
              <a:tr h="242760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AUTHORIZATION ENDPOINT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To I</a:t>
                      </a:r>
                      <a:r>
                        <a:rPr lang="en">
                          <a:latin typeface="Proxima Nova"/>
                          <a:ea typeface="Proxima Nova"/>
                          <a:cs typeface="Proxima Nova"/>
                          <a:sym typeface="Proxima Nova"/>
                        </a:rPr>
                        <a:t>nteract with the</a:t>
                      </a:r>
                      <a:r>
                        <a:rPr b="1" lang="en">
                          <a:latin typeface="Proxima Nova"/>
                          <a:ea typeface="Proxima Nova"/>
                          <a:cs typeface="Proxima Nova"/>
                          <a:sym typeface="Proxima Nova"/>
                        </a:rPr>
                        <a:t> resource owner</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Verifies the identity</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Obtain an </a:t>
                      </a:r>
                      <a:r>
                        <a:rPr b="1" lang="en">
                          <a:latin typeface="Proxima Nova"/>
                          <a:ea typeface="Proxima Nova"/>
                          <a:cs typeface="Proxima Nova"/>
                          <a:sym typeface="Proxima Nova"/>
                        </a:rPr>
                        <a:t>authorization grant</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HTTP GET </a:t>
                      </a:r>
                      <a:r>
                        <a:rPr lang="en">
                          <a:latin typeface="Proxima Nova"/>
                          <a:ea typeface="Proxima Nova"/>
                          <a:cs typeface="Proxima Nova"/>
                          <a:sym typeface="Proxima Nova"/>
                        </a:rPr>
                        <a:t>method</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TOKEN ENDPOINT</a:t>
                      </a:r>
                      <a:endParaRPr>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U</a:t>
                      </a:r>
                      <a:r>
                        <a:rPr b="1" lang="en">
                          <a:solidFill>
                            <a:schemeClr val="dk1"/>
                          </a:solidFill>
                          <a:latin typeface="Proxima Nova"/>
                          <a:ea typeface="Proxima Nova"/>
                          <a:cs typeface="Proxima Nova"/>
                          <a:sym typeface="Proxima Nova"/>
                        </a:rPr>
                        <a:t>sed by the client</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Obtain an </a:t>
                      </a:r>
                      <a:r>
                        <a:rPr b="1" lang="en">
                          <a:solidFill>
                            <a:schemeClr val="dk1"/>
                          </a:solidFill>
                          <a:latin typeface="Proxima Nova"/>
                          <a:ea typeface="Proxima Nova"/>
                          <a:cs typeface="Proxima Nova"/>
                          <a:sym typeface="Proxima Nova"/>
                        </a:rPr>
                        <a:t>access token</a:t>
                      </a:r>
                      <a:r>
                        <a:rPr lang="en">
                          <a:solidFill>
                            <a:schemeClr val="dk1"/>
                          </a:solidFill>
                          <a:latin typeface="Proxima Nova"/>
                          <a:ea typeface="Proxima Nova"/>
                          <a:cs typeface="Proxima Nova"/>
                          <a:sym typeface="Proxima Nova"/>
                        </a:rPr>
                        <a:t> by </a:t>
                      </a:r>
                      <a:r>
                        <a:rPr b="1" lang="en">
                          <a:solidFill>
                            <a:schemeClr val="dk1"/>
                          </a:solidFill>
                          <a:latin typeface="Proxima Nova"/>
                          <a:ea typeface="Proxima Nova"/>
                          <a:cs typeface="Proxima Nova"/>
                          <a:sym typeface="Proxima Nova"/>
                        </a:rPr>
                        <a:t>authorization grant</a:t>
                      </a:r>
                      <a:r>
                        <a:rPr lang="en">
                          <a:solidFill>
                            <a:schemeClr val="dk1"/>
                          </a:solidFill>
                          <a:latin typeface="Proxima Nova"/>
                          <a:ea typeface="Proxima Nova"/>
                          <a:cs typeface="Proxima Nova"/>
                          <a:sym typeface="Proxima Nova"/>
                        </a:rPr>
                        <a:t> (or </a:t>
                      </a:r>
                      <a:r>
                        <a:rPr b="1" lang="en">
                          <a:solidFill>
                            <a:schemeClr val="dk1"/>
                          </a:solidFill>
                          <a:latin typeface="Proxima Nova"/>
                          <a:ea typeface="Proxima Nova"/>
                          <a:cs typeface="Proxima Nova"/>
                          <a:sym typeface="Proxima Nova"/>
                        </a:rPr>
                        <a:t>refresh token</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HTTP POST </a:t>
                      </a:r>
                      <a:r>
                        <a:rPr lang="en">
                          <a:solidFill>
                            <a:schemeClr val="dk1"/>
                          </a:solidFill>
                          <a:latin typeface="Proxima Nova"/>
                          <a:ea typeface="Proxima Nova"/>
                          <a:cs typeface="Proxima Nova"/>
                          <a:sym typeface="Proxima Nova"/>
                        </a:rPr>
                        <a:t>method.</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16" name="Google Shape;216;p28"/>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7" name="Google Shape;217;p28"/>
          <p:cNvSpPr/>
          <p:nvPr/>
        </p:nvSpPr>
        <p:spPr>
          <a:xfrm>
            <a:off x="43399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8" name="Google Shape;218;p28"/>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Server: Endpoints</a:t>
            </a:r>
            <a:endParaRPr sz="1500">
              <a:solidFill>
                <a:srgbClr val="212121"/>
              </a:solidFill>
              <a:latin typeface="Proxima Nova Extrabold"/>
              <a:ea typeface="Proxima Nova Extrabold"/>
              <a:cs typeface="Proxima Nova Extrabold"/>
              <a:sym typeface="Proxima Nova Extrabold"/>
            </a:endParaRPr>
          </a:p>
        </p:txBody>
      </p:sp>
      <p:sp>
        <p:nvSpPr>
          <p:cNvPr id="219" name="Google Shape;219;p28"/>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20" name="Google Shape;220;p28"/>
          <p:cNvPicPr preferRelativeResize="0"/>
          <p:nvPr/>
        </p:nvPicPr>
        <p:blipFill>
          <a:blip r:embed="rId3">
            <a:alphaModFix/>
          </a:blip>
          <a:stretch>
            <a:fillRect/>
          </a:stretch>
        </p:blipFill>
        <p:spPr>
          <a:xfrm>
            <a:off x="997106" y="3417595"/>
            <a:ext cx="841248" cy="841248"/>
          </a:xfrm>
          <a:prstGeom prst="rect">
            <a:avLst/>
          </a:prstGeom>
          <a:noFill/>
          <a:ln>
            <a:noFill/>
          </a:ln>
        </p:spPr>
      </p:pic>
      <p:pic>
        <p:nvPicPr>
          <p:cNvPr id="221" name="Google Shape;221;p28"/>
          <p:cNvPicPr preferRelativeResize="0"/>
          <p:nvPr/>
        </p:nvPicPr>
        <p:blipFill rotWithShape="1">
          <a:blip r:embed="rId4">
            <a:alphaModFix/>
          </a:blip>
          <a:srcRect b="189" l="0" r="0" t="199"/>
          <a:stretch/>
        </p:blipFill>
        <p:spPr>
          <a:xfrm>
            <a:off x="3781925" y="3478275"/>
            <a:ext cx="841200" cy="841200"/>
          </a:xfrm>
          <a:prstGeom prst="rect">
            <a:avLst/>
          </a:prstGeom>
          <a:noFill/>
          <a:ln>
            <a:noFill/>
          </a:ln>
        </p:spPr>
      </p:pic>
      <p:sp>
        <p:nvSpPr>
          <p:cNvPr id="222" name="Google Shape;222;p28"/>
          <p:cNvSpPr txBox="1"/>
          <p:nvPr/>
        </p:nvSpPr>
        <p:spPr>
          <a:xfrm>
            <a:off x="998575" y="4265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223" name="Google Shape;223;p28"/>
          <p:cNvSpPr txBox="1"/>
          <p:nvPr/>
        </p:nvSpPr>
        <p:spPr>
          <a:xfrm>
            <a:off x="3781900" y="4265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224" name="Google Shape;224;p28"/>
          <p:cNvSpPr txBox="1"/>
          <p:nvPr/>
        </p:nvSpPr>
        <p:spPr>
          <a:xfrm>
            <a:off x="6589800" y="4265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pic>
        <p:nvPicPr>
          <p:cNvPr id="225" name="Google Shape;225;p28"/>
          <p:cNvPicPr preferRelativeResize="0"/>
          <p:nvPr/>
        </p:nvPicPr>
        <p:blipFill rotWithShape="1">
          <a:blip r:embed="rId5">
            <a:alphaModFix/>
          </a:blip>
          <a:srcRect b="129" l="0" r="0" t="129"/>
          <a:stretch/>
        </p:blipFill>
        <p:spPr>
          <a:xfrm>
            <a:off x="6589789" y="3478225"/>
            <a:ext cx="841248" cy="841248"/>
          </a:xfrm>
          <a:prstGeom prst="rect">
            <a:avLst/>
          </a:prstGeom>
          <a:noFill/>
          <a:ln>
            <a:noFill/>
          </a:ln>
        </p:spPr>
      </p:pic>
      <p:cxnSp>
        <p:nvCxnSpPr>
          <p:cNvPr id="226" name="Google Shape;226;p28"/>
          <p:cNvCxnSpPr/>
          <p:nvPr/>
        </p:nvCxnSpPr>
        <p:spPr>
          <a:xfrm>
            <a:off x="2039050" y="3938400"/>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227" name="Google Shape;227;p28"/>
          <p:cNvCxnSpPr/>
          <p:nvPr/>
        </p:nvCxnSpPr>
        <p:spPr>
          <a:xfrm>
            <a:off x="4861275" y="3938400"/>
            <a:ext cx="1552200" cy="0"/>
          </a:xfrm>
          <a:prstGeom prst="straightConnector1">
            <a:avLst/>
          </a:prstGeom>
          <a:noFill/>
          <a:ln cap="flat" cmpd="sng" w="19050">
            <a:solidFill>
              <a:srgbClr val="CCCCCC"/>
            </a:solidFill>
            <a:prstDash val="dash"/>
            <a:round/>
            <a:headEnd len="med" w="med" type="triangle"/>
            <a:tailEnd len="med" w="med" type="triangle"/>
          </a:ln>
        </p:spPr>
      </p:cxnSp>
      <p:sp>
        <p:nvSpPr>
          <p:cNvPr id="228" name="Google Shape;228;p28"/>
          <p:cNvSpPr txBox="1"/>
          <p:nvPr/>
        </p:nvSpPr>
        <p:spPr>
          <a:xfrm>
            <a:off x="2224550" y="3545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lt2"/>
                </a:solidFill>
                <a:latin typeface="Proxima Nova"/>
                <a:ea typeface="Proxima Nova"/>
                <a:cs typeface="Proxima Nova"/>
                <a:sym typeface="Proxima Nova"/>
              </a:rPr>
              <a:t>AUTHORIZATION ENDPOINT</a:t>
            </a:r>
            <a:endParaRPr b="1" sz="1000">
              <a:solidFill>
                <a:schemeClr val="lt2"/>
              </a:solidFill>
              <a:latin typeface="Proxima Nova"/>
              <a:ea typeface="Proxima Nova"/>
              <a:cs typeface="Proxima Nova"/>
              <a:sym typeface="Proxima Nova"/>
            </a:endParaRPr>
          </a:p>
        </p:txBody>
      </p:sp>
      <p:sp>
        <p:nvSpPr>
          <p:cNvPr id="229" name="Google Shape;229;p28"/>
          <p:cNvSpPr txBox="1"/>
          <p:nvPr/>
        </p:nvSpPr>
        <p:spPr>
          <a:xfrm>
            <a:off x="5053850" y="3545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TOKEN </a:t>
            </a:r>
            <a:endParaRPr b="1" sz="1000">
              <a:solidFill>
                <a:srgbClr val="FF5625"/>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ENDPOINT</a:t>
            </a:r>
            <a:endParaRPr b="1" sz="1000">
              <a:solidFill>
                <a:srgbClr val="FF5625"/>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aphicFrame>
        <p:nvGraphicFramePr>
          <p:cNvPr id="234" name="Google Shape;234;p29"/>
          <p:cNvGraphicFramePr/>
          <p:nvPr/>
        </p:nvGraphicFramePr>
        <p:xfrm>
          <a:off x="431492" y="989995"/>
          <a:ext cx="3000000" cy="3000000"/>
        </p:xfrm>
        <a:graphic>
          <a:graphicData uri="http://schemas.openxmlformats.org/drawingml/2006/table">
            <a:tbl>
              <a:tblPr>
                <a:noFill/>
                <a:tableStyleId>{178D0233-612D-4ABB-8D56-F715EA9DB431}</a:tableStyleId>
              </a:tblPr>
              <a:tblGrid>
                <a:gridCol w="3922775"/>
                <a:gridCol w="3922775"/>
              </a:tblGrid>
              <a:tr h="17089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REQUEST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RESPONSE_TYPE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CLIENT_ID</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REDIRECT_URI</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SCOPE (</a:t>
                      </a:r>
                      <a:r>
                        <a:rPr b="1" lang="en">
                          <a:solidFill>
                            <a:schemeClr val="dk1"/>
                          </a:solidFill>
                          <a:latin typeface="Proxima Nova"/>
                          <a:ea typeface="Proxima Nova"/>
                          <a:cs typeface="Proxima Nova"/>
                          <a:sym typeface="Proxima Nova"/>
                        </a:rPr>
                        <a:t>optional</a:t>
                      </a:r>
                      <a:r>
                        <a:rPr b="1" lang="en">
                          <a:latin typeface="Proxima Nova"/>
                          <a:ea typeface="Proxima Nova"/>
                          <a:cs typeface="Proxima Nova"/>
                          <a:sym typeface="Proxima Nova"/>
                        </a:rPr>
                        <a:t>)</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STATE (optional)</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RESPONSE</a:t>
                      </a:r>
                      <a:endParaRPr>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CODE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STATE</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35" name="Google Shape;235;p29"/>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36" name="Google Shape;236;p29"/>
          <p:cNvSpPr/>
          <p:nvPr/>
        </p:nvSpPr>
        <p:spPr>
          <a:xfrm>
            <a:off x="43399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37" name="Google Shape;237;p29"/>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Endpoint</a:t>
            </a:r>
            <a:endParaRPr sz="1500">
              <a:solidFill>
                <a:srgbClr val="212121"/>
              </a:solidFill>
              <a:latin typeface="Proxima Nova Extrabold"/>
              <a:ea typeface="Proxima Nova Extrabold"/>
              <a:cs typeface="Proxima Nova Extrabold"/>
              <a:sym typeface="Proxima Nova Extrabold"/>
            </a:endParaRPr>
          </a:p>
        </p:txBody>
      </p:sp>
      <p:sp>
        <p:nvSpPr>
          <p:cNvPr id="238" name="Google Shape;238;p29"/>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39" name="Google Shape;239;p29"/>
          <p:cNvPicPr preferRelativeResize="0"/>
          <p:nvPr/>
        </p:nvPicPr>
        <p:blipFill>
          <a:blip r:embed="rId3">
            <a:alphaModFix/>
          </a:blip>
          <a:stretch>
            <a:fillRect/>
          </a:stretch>
        </p:blipFill>
        <p:spPr>
          <a:xfrm>
            <a:off x="4959506" y="3036595"/>
            <a:ext cx="841248" cy="841248"/>
          </a:xfrm>
          <a:prstGeom prst="rect">
            <a:avLst/>
          </a:prstGeom>
          <a:noFill/>
          <a:ln>
            <a:noFill/>
          </a:ln>
        </p:spPr>
      </p:pic>
      <p:pic>
        <p:nvPicPr>
          <p:cNvPr id="240" name="Google Shape;240;p29"/>
          <p:cNvPicPr preferRelativeResize="0"/>
          <p:nvPr/>
        </p:nvPicPr>
        <p:blipFill rotWithShape="1">
          <a:blip r:embed="rId4">
            <a:alphaModFix/>
          </a:blip>
          <a:srcRect b="189" l="0" r="0" t="199"/>
          <a:stretch/>
        </p:blipFill>
        <p:spPr>
          <a:xfrm>
            <a:off x="7744325" y="3097275"/>
            <a:ext cx="841200" cy="841200"/>
          </a:xfrm>
          <a:prstGeom prst="rect">
            <a:avLst/>
          </a:prstGeom>
          <a:noFill/>
          <a:ln>
            <a:noFill/>
          </a:ln>
        </p:spPr>
      </p:pic>
      <p:sp>
        <p:nvSpPr>
          <p:cNvPr id="241" name="Google Shape;241;p29"/>
          <p:cNvSpPr txBox="1"/>
          <p:nvPr/>
        </p:nvSpPr>
        <p:spPr>
          <a:xfrm>
            <a:off x="4960975"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242" name="Google Shape;242;p29"/>
          <p:cNvSpPr txBox="1"/>
          <p:nvPr/>
        </p:nvSpPr>
        <p:spPr>
          <a:xfrm>
            <a:off x="77443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cxnSp>
        <p:nvCxnSpPr>
          <p:cNvPr id="243" name="Google Shape;243;p29"/>
          <p:cNvCxnSpPr/>
          <p:nvPr/>
        </p:nvCxnSpPr>
        <p:spPr>
          <a:xfrm>
            <a:off x="6001450" y="3557400"/>
            <a:ext cx="1552200" cy="0"/>
          </a:xfrm>
          <a:prstGeom prst="straightConnector1">
            <a:avLst/>
          </a:prstGeom>
          <a:noFill/>
          <a:ln cap="flat" cmpd="sng" w="19050">
            <a:solidFill>
              <a:srgbClr val="CCCCCC"/>
            </a:solidFill>
            <a:prstDash val="dash"/>
            <a:round/>
            <a:headEnd len="med" w="med" type="triangle"/>
            <a:tailEnd len="med" w="med" type="triangle"/>
          </a:ln>
        </p:spPr>
      </p:cxnSp>
      <p:sp>
        <p:nvSpPr>
          <p:cNvPr id="244" name="Google Shape;244;p29"/>
          <p:cNvSpPr txBox="1"/>
          <p:nvPr/>
        </p:nvSpPr>
        <p:spPr>
          <a:xfrm>
            <a:off x="6186950" y="3164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lt2"/>
                </a:solidFill>
                <a:latin typeface="Proxima Nova"/>
                <a:ea typeface="Proxima Nova"/>
                <a:cs typeface="Proxima Nova"/>
                <a:sym typeface="Proxima Nova"/>
              </a:rPr>
              <a:t>AUTHORIZATION ENDPOINT</a:t>
            </a:r>
            <a:endParaRPr b="1" sz="1000">
              <a:solidFill>
                <a:schemeClr val="lt2"/>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aphicFrame>
        <p:nvGraphicFramePr>
          <p:cNvPr id="249" name="Google Shape;249;p30"/>
          <p:cNvGraphicFramePr/>
          <p:nvPr/>
        </p:nvGraphicFramePr>
        <p:xfrm>
          <a:off x="431492" y="989995"/>
          <a:ext cx="3000000" cy="3000000"/>
        </p:xfrm>
        <a:graphic>
          <a:graphicData uri="http://schemas.openxmlformats.org/drawingml/2006/table">
            <a:tbl>
              <a:tblPr>
                <a:noFill/>
                <a:tableStyleId>{178D0233-612D-4ABB-8D56-F715EA9DB431}</a:tableStyleId>
              </a:tblPr>
              <a:tblGrid>
                <a:gridCol w="3922775"/>
                <a:gridCol w="3922775"/>
              </a:tblGrid>
              <a:tr h="17089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REQUEST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rgbClr val="C800A1"/>
                        </a:buClr>
                        <a:buSzPts val="1400"/>
                        <a:buFont typeface="Proxima Nova"/>
                        <a:buChar char="●"/>
                      </a:pPr>
                      <a:r>
                        <a:rPr b="1" lang="en">
                          <a:solidFill>
                            <a:srgbClr val="C800A1"/>
                          </a:solidFill>
                          <a:latin typeface="Proxima Nova"/>
                          <a:ea typeface="Proxima Nova"/>
                          <a:cs typeface="Proxima Nova"/>
                          <a:sym typeface="Proxima Nova"/>
                        </a:rPr>
                        <a:t>GRANT_TYPE</a:t>
                      </a:r>
                      <a:endParaRPr b="1">
                        <a:solidFill>
                          <a:srgbClr val="C800A1"/>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CODE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REDIRECT_URI</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CLIENT_ID</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CLIENT_SECRET</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RESPONSE</a:t>
                      </a:r>
                      <a:endParaRPr>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TOKEN_TYPE</a:t>
                      </a:r>
                      <a:endParaRPr b="1">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EXPIRES_IN</a:t>
                      </a:r>
                      <a:endParaRPr b="1">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rgbClr val="C800A1"/>
                          </a:solidFill>
                          <a:latin typeface="Proxima Nova"/>
                          <a:ea typeface="Proxima Nova"/>
                          <a:cs typeface="Proxima Nova"/>
                          <a:sym typeface="Proxima Nova"/>
                        </a:rPr>
                        <a:t>ACCESS_TOKEN</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REFRESH_TOKEN</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 name="Google Shape;250;p30"/>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1" name="Google Shape;251;p30"/>
          <p:cNvSpPr/>
          <p:nvPr/>
        </p:nvSpPr>
        <p:spPr>
          <a:xfrm>
            <a:off x="43399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2" name="Google Shape;252;p30"/>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Token </a:t>
            </a:r>
            <a:r>
              <a:rPr lang="en" sz="1500">
                <a:solidFill>
                  <a:srgbClr val="212121"/>
                </a:solidFill>
                <a:latin typeface="Proxima Nova Extrabold"/>
                <a:ea typeface="Proxima Nova Extrabold"/>
                <a:cs typeface="Proxima Nova Extrabold"/>
                <a:sym typeface="Proxima Nova Extrabold"/>
              </a:rPr>
              <a:t>Endpoint</a:t>
            </a:r>
            <a:endParaRPr sz="1500">
              <a:solidFill>
                <a:srgbClr val="212121"/>
              </a:solidFill>
              <a:latin typeface="Proxima Nova Extrabold"/>
              <a:ea typeface="Proxima Nova Extrabold"/>
              <a:cs typeface="Proxima Nova Extrabold"/>
              <a:sym typeface="Proxima Nova Extrabold"/>
            </a:endParaRPr>
          </a:p>
        </p:txBody>
      </p:sp>
      <p:sp>
        <p:nvSpPr>
          <p:cNvPr id="253" name="Google Shape;253;p30"/>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54" name="Google Shape;254;p30"/>
          <p:cNvSpPr txBox="1"/>
          <p:nvPr/>
        </p:nvSpPr>
        <p:spPr>
          <a:xfrm>
            <a:off x="4776225" y="4243275"/>
            <a:ext cx="1040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AUTHORIZATION SERVER</a:t>
            </a:r>
            <a:endParaRPr b="1" sz="1000">
              <a:latin typeface="Proxima Nova"/>
              <a:ea typeface="Proxima Nova"/>
              <a:cs typeface="Proxima Nova"/>
              <a:sym typeface="Proxima Nova"/>
            </a:endParaRPr>
          </a:p>
        </p:txBody>
      </p:sp>
      <p:sp>
        <p:nvSpPr>
          <p:cNvPr id="255" name="Google Shape;255;p30"/>
          <p:cNvSpPr txBox="1"/>
          <p:nvPr/>
        </p:nvSpPr>
        <p:spPr>
          <a:xfrm>
            <a:off x="7685800" y="41894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CLIENT</a:t>
            </a:r>
            <a:endParaRPr b="1" sz="1000">
              <a:latin typeface="Proxima Nova"/>
              <a:ea typeface="Proxima Nova"/>
              <a:cs typeface="Proxima Nova"/>
              <a:sym typeface="Proxima Nova"/>
            </a:endParaRPr>
          </a:p>
        </p:txBody>
      </p:sp>
      <p:cxnSp>
        <p:nvCxnSpPr>
          <p:cNvPr id="256" name="Google Shape;256;p30"/>
          <p:cNvCxnSpPr/>
          <p:nvPr/>
        </p:nvCxnSpPr>
        <p:spPr>
          <a:xfrm>
            <a:off x="5925250" y="3862200"/>
            <a:ext cx="1552200" cy="0"/>
          </a:xfrm>
          <a:prstGeom prst="straightConnector1">
            <a:avLst/>
          </a:prstGeom>
          <a:noFill/>
          <a:ln cap="flat" cmpd="sng" w="19050">
            <a:solidFill>
              <a:srgbClr val="CCCCCC"/>
            </a:solidFill>
            <a:prstDash val="dash"/>
            <a:round/>
            <a:headEnd len="med" w="med" type="triangle"/>
            <a:tailEnd len="med" w="med" type="triangle"/>
          </a:ln>
        </p:spPr>
      </p:cxnSp>
      <p:pic>
        <p:nvPicPr>
          <p:cNvPr id="257" name="Google Shape;257;p30"/>
          <p:cNvPicPr preferRelativeResize="0"/>
          <p:nvPr/>
        </p:nvPicPr>
        <p:blipFill rotWithShape="1">
          <a:blip r:embed="rId3">
            <a:alphaModFix/>
          </a:blip>
          <a:srcRect b="129" l="0" r="0" t="129"/>
          <a:stretch/>
        </p:blipFill>
        <p:spPr>
          <a:xfrm>
            <a:off x="7685676" y="3402075"/>
            <a:ext cx="841248" cy="841248"/>
          </a:xfrm>
          <a:prstGeom prst="rect">
            <a:avLst/>
          </a:prstGeom>
          <a:noFill/>
          <a:ln>
            <a:noFill/>
          </a:ln>
        </p:spPr>
      </p:pic>
      <p:sp>
        <p:nvSpPr>
          <p:cNvPr id="258" name="Google Shape;258;p30"/>
          <p:cNvSpPr txBox="1"/>
          <p:nvPr/>
        </p:nvSpPr>
        <p:spPr>
          <a:xfrm>
            <a:off x="6149738" y="346977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TOKEN </a:t>
            </a:r>
            <a:endParaRPr b="1" sz="1000">
              <a:solidFill>
                <a:srgbClr val="FF5625"/>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ENDPOINT</a:t>
            </a:r>
            <a:endParaRPr b="1" sz="1000">
              <a:solidFill>
                <a:srgbClr val="FF5625"/>
              </a:solidFill>
              <a:latin typeface="Proxima Nova"/>
              <a:ea typeface="Proxima Nova"/>
              <a:cs typeface="Proxima Nova"/>
              <a:sym typeface="Proxima Nova"/>
            </a:endParaRPr>
          </a:p>
        </p:txBody>
      </p:sp>
      <p:pic>
        <p:nvPicPr>
          <p:cNvPr id="259" name="Google Shape;259;p30"/>
          <p:cNvPicPr preferRelativeResize="0"/>
          <p:nvPr/>
        </p:nvPicPr>
        <p:blipFill rotWithShape="1">
          <a:blip r:embed="rId4">
            <a:alphaModFix/>
          </a:blip>
          <a:srcRect b="189" l="0" r="0" t="199"/>
          <a:stretch/>
        </p:blipFill>
        <p:spPr>
          <a:xfrm>
            <a:off x="4875825" y="3402075"/>
            <a:ext cx="841200" cy="84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406325" y="676275"/>
            <a:ext cx="7470000" cy="165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The </a:t>
            </a:r>
            <a:r>
              <a:rPr b="1" lang="en">
                <a:solidFill>
                  <a:schemeClr val="dk1"/>
                </a:solidFill>
                <a:latin typeface="Proxima Nova"/>
                <a:ea typeface="Proxima Nova"/>
                <a:cs typeface="Proxima Nova"/>
                <a:sym typeface="Proxima Nova"/>
              </a:rPr>
              <a:t>way an application gets an access token</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Each grant type is </a:t>
            </a:r>
            <a:r>
              <a:rPr b="1" lang="en">
                <a:solidFill>
                  <a:schemeClr val="dk1"/>
                </a:solidFill>
                <a:latin typeface="Proxima Nova"/>
                <a:ea typeface="Proxima Nova"/>
                <a:cs typeface="Proxima Nova"/>
                <a:sym typeface="Proxima Nova"/>
              </a:rPr>
              <a:t>optimized for a particular use case</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265" name="Google Shape;265;p31"/>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Grant Types</a:t>
            </a:r>
            <a:endParaRPr sz="1500">
              <a:solidFill>
                <a:srgbClr val="212121"/>
              </a:solidFill>
              <a:latin typeface="Proxima Nova Extrabold"/>
              <a:ea typeface="Proxima Nova Extrabold"/>
              <a:cs typeface="Proxima Nova Extrabold"/>
              <a:sym typeface="Proxima Nova Extrabold"/>
            </a:endParaRPr>
          </a:p>
        </p:txBody>
      </p:sp>
      <p:sp>
        <p:nvSpPr>
          <p:cNvPr id="266" name="Google Shape;266;p31"/>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67" name="Google Shape;267;p31"/>
          <p:cNvPicPr preferRelativeResize="0"/>
          <p:nvPr/>
        </p:nvPicPr>
        <p:blipFill rotWithShape="1">
          <a:blip r:embed="rId3">
            <a:alphaModFix/>
          </a:blip>
          <a:srcRect b="189" l="0" r="0" t="199"/>
          <a:stretch/>
        </p:blipFill>
        <p:spPr>
          <a:xfrm>
            <a:off x="6185442" y="2612571"/>
            <a:ext cx="1371600" cy="1371600"/>
          </a:xfrm>
          <a:prstGeom prst="rect">
            <a:avLst/>
          </a:prstGeom>
          <a:noFill/>
          <a:ln>
            <a:noFill/>
          </a:ln>
        </p:spPr>
      </p:pic>
      <p:pic>
        <p:nvPicPr>
          <p:cNvPr id="268" name="Google Shape;268;p31"/>
          <p:cNvPicPr preferRelativeResize="0"/>
          <p:nvPr/>
        </p:nvPicPr>
        <p:blipFill rotWithShape="1">
          <a:blip r:embed="rId4">
            <a:alphaModFix/>
          </a:blip>
          <a:srcRect b="0" l="0" r="0" t="0"/>
          <a:stretch/>
        </p:blipFill>
        <p:spPr>
          <a:xfrm>
            <a:off x="960101" y="2612566"/>
            <a:ext cx="1371600" cy="1371600"/>
          </a:xfrm>
          <a:prstGeom prst="rect">
            <a:avLst/>
          </a:prstGeom>
          <a:noFill/>
          <a:ln>
            <a:noFill/>
          </a:ln>
        </p:spPr>
      </p:pic>
      <p:pic>
        <p:nvPicPr>
          <p:cNvPr id="269" name="Google Shape;269;p31"/>
          <p:cNvPicPr preferRelativeResize="0"/>
          <p:nvPr/>
        </p:nvPicPr>
        <p:blipFill rotWithShape="1">
          <a:blip r:embed="rId5">
            <a:alphaModFix/>
          </a:blip>
          <a:srcRect b="129" l="0" r="0" t="129"/>
          <a:stretch/>
        </p:blipFill>
        <p:spPr>
          <a:xfrm>
            <a:off x="3307274" y="2612574"/>
            <a:ext cx="1545050" cy="154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idx="1" type="subTitle"/>
          </p:nvPr>
        </p:nvSpPr>
        <p:spPr>
          <a:xfrm>
            <a:off x="3429000" y="993600"/>
            <a:ext cx="4818300" cy="3156300"/>
          </a:xfrm>
          <a:prstGeom prst="rect">
            <a:avLst/>
          </a:prstGeom>
        </p:spPr>
        <p:txBody>
          <a:bodyPr anchorCtr="0" anchor="ctr" bIns="91425" lIns="0" spcFirstLastPara="1" rIns="91425" wrap="square" tIns="91425">
            <a:noAutofit/>
          </a:bodyPr>
          <a:lstStyle/>
          <a:p>
            <a:pPr indent="-393700" lvl="0" marL="457200" rtl="0" algn="l">
              <a:spcBef>
                <a:spcPts val="0"/>
              </a:spcBef>
              <a:spcAft>
                <a:spcPts val="0"/>
              </a:spcAft>
              <a:buSzPts val="2600"/>
              <a:buChar char="●"/>
            </a:pPr>
            <a:r>
              <a:rPr lang="en" sz="2600"/>
              <a:t>Authorization Code</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 sz="2600"/>
              <a:t>Implicit</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 sz="2600"/>
              <a:t>Resource Owner </a:t>
            </a:r>
            <a:endParaRPr sz="2600"/>
          </a:p>
          <a:p>
            <a:pPr indent="0" lvl="0" marL="457200" rtl="0" algn="l">
              <a:spcBef>
                <a:spcPts val="0"/>
              </a:spcBef>
              <a:spcAft>
                <a:spcPts val="0"/>
              </a:spcAft>
              <a:buNone/>
            </a:pPr>
            <a:r>
              <a:rPr lang="en" sz="2600"/>
              <a:t>Password Credentials</a:t>
            </a:r>
            <a:endParaRPr sz="2600"/>
          </a:p>
          <a:p>
            <a:pPr indent="0" lvl="0" marL="0" rtl="0" algn="l">
              <a:spcBef>
                <a:spcPts val="0"/>
              </a:spcBef>
              <a:spcAft>
                <a:spcPts val="0"/>
              </a:spcAft>
              <a:buNone/>
            </a:pPr>
            <a:r>
              <a:t/>
            </a:r>
            <a:endParaRPr sz="2600"/>
          </a:p>
          <a:p>
            <a:pPr indent="-393700" lvl="0" marL="457200" rtl="0" algn="l">
              <a:spcBef>
                <a:spcPts val="0"/>
              </a:spcBef>
              <a:spcAft>
                <a:spcPts val="0"/>
              </a:spcAft>
              <a:buSzPts val="2600"/>
              <a:buChar char="●"/>
            </a:pPr>
            <a:r>
              <a:rPr lang="en" sz="2600"/>
              <a:t>Client Credentials</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 sz="2600"/>
              <a:t>Device</a:t>
            </a:r>
            <a:endParaRPr sz="2600"/>
          </a:p>
          <a:p>
            <a:pPr indent="0" lvl="0" marL="457200" rtl="0" algn="l">
              <a:spcBef>
                <a:spcPts val="0"/>
              </a:spcBef>
              <a:spcAft>
                <a:spcPts val="0"/>
              </a:spcAft>
              <a:buNone/>
            </a:pPr>
            <a:r>
              <a:t/>
            </a:r>
            <a:endParaRPr sz="2600"/>
          </a:p>
          <a:p>
            <a:pPr indent="-393700" lvl="0" marL="457200" rtl="0" algn="l">
              <a:spcBef>
                <a:spcPts val="0"/>
              </a:spcBef>
              <a:spcAft>
                <a:spcPts val="0"/>
              </a:spcAft>
              <a:buSzPts val="2600"/>
              <a:buChar char="●"/>
            </a:pPr>
            <a:r>
              <a:rPr lang="en" sz="2600"/>
              <a:t>Refresh Token</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nvSpPr>
        <p:spPr>
          <a:xfrm>
            <a:off x="406325" y="676275"/>
            <a:ext cx="39249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Clients that are able to keep a </a:t>
            </a:r>
            <a:r>
              <a:rPr b="1" lang="en">
                <a:solidFill>
                  <a:schemeClr val="dk1"/>
                </a:solidFill>
                <a:latin typeface="Proxima Nova"/>
                <a:ea typeface="Proxima Nova"/>
                <a:cs typeface="Proxima Nova"/>
                <a:sym typeface="Proxima Nova"/>
              </a:rPr>
              <a:t>secret</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application opens a browser.</a:t>
            </a:r>
            <a:endParaRPr>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user does the login.</a:t>
            </a:r>
            <a:endParaRPr>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user is redirected back to the application with an </a:t>
            </a:r>
            <a:r>
              <a:rPr b="1" lang="en">
                <a:solidFill>
                  <a:schemeClr val="dk1"/>
                </a:solidFill>
                <a:latin typeface="Proxima Nova"/>
                <a:ea typeface="Proxima Nova"/>
                <a:cs typeface="Proxima Nova"/>
                <a:sym typeface="Proxima Nova"/>
              </a:rPr>
              <a:t>authorization code</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application exchanges the authorization code for an </a:t>
            </a:r>
            <a:r>
              <a:rPr b="1" lang="en">
                <a:solidFill>
                  <a:schemeClr val="dk1"/>
                </a:solidFill>
                <a:latin typeface="Proxima Nova"/>
                <a:ea typeface="Proxima Nova"/>
                <a:cs typeface="Proxima Nova"/>
                <a:sym typeface="Proxima Nova"/>
              </a:rPr>
              <a:t>access token</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280" name="Google Shape;280;p33"/>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Code</a:t>
            </a:r>
            <a:endParaRPr sz="1500">
              <a:solidFill>
                <a:srgbClr val="212121"/>
              </a:solidFill>
              <a:latin typeface="Proxima Nova Extrabold"/>
              <a:ea typeface="Proxima Nova Extrabold"/>
              <a:cs typeface="Proxima Nova Extrabold"/>
              <a:sym typeface="Proxima Nova Extrabold"/>
            </a:endParaRPr>
          </a:p>
        </p:txBody>
      </p:sp>
      <p:sp>
        <p:nvSpPr>
          <p:cNvPr id="281" name="Google Shape;281;p33"/>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82" name="Google Shape;282;p33"/>
          <p:cNvPicPr preferRelativeResize="0"/>
          <p:nvPr/>
        </p:nvPicPr>
        <p:blipFill rotWithShape="1">
          <a:blip r:embed="rId3">
            <a:alphaModFix/>
          </a:blip>
          <a:srcRect b="189" l="0" r="0" t="199"/>
          <a:stretch/>
        </p:blipFill>
        <p:spPr>
          <a:xfrm>
            <a:off x="6418492" y="968796"/>
            <a:ext cx="1371600" cy="1371600"/>
          </a:xfrm>
          <a:prstGeom prst="rect">
            <a:avLst/>
          </a:prstGeom>
          <a:noFill/>
          <a:ln>
            <a:noFill/>
          </a:ln>
        </p:spPr>
      </p:pic>
      <p:pic>
        <p:nvPicPr>
          <p:cNvPr id="283" name="Google Shape;283;p33"/>
          <p:cNvPicPr preferRelativeResize="0"/>
          <p:nvPr/>
        </p:nvPicPr>
        <p:blipFill rotWithShape="1">
          <a:blip r:embed="rId4">
            <a:alphaModFix/>
          </a:blip>
          <a:srcRect b="0" l="0" r="0" t="0"/>
          <a:stretch/>
        </p:blipFill>
        <p:spPr>
          <a:xfrm>
            <a:off x="5355901" y="2599691"/>
            <a:ext cx="1371600" cy="137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Code Flow</a:t>
            </a:r>
            <a:endParaRPr sz="1500">
              <a:solidFill>
                <a:srgbClr val="212121"/>
              </a:solidFill>
              <a:latin typeface="Proxima Nova Extrabold"/>
              <a:ea typeface="Proxima Nova Extrabold"/>
              <a:cs typeface="Proxima Nova Extrabold"/>
              <a:sym typeface="Proxima Nova Extrabold"/>
            </a:endParaRPr>
          </a:p>
        </p:txBody>
      </p:sp>
      <p:sp>
        <p:nvSpPr>
          <p:cNvPr id="289" name="Google Shape;289;p34"/>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90" name="Google Shape;290;p34"/>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291" name="Google Shape;291;p34"/>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292" name="Google Shape;292;p34"/>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293" name="Google Shape;293;p34"/>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294" name="Google Shape;294;p34"/>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295" name="Google Shape;295;p34"/>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296" name="Google Shape;296;p34"/>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297" name="Google Shape;297;p34"/>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298" name="Google Shape;298;p34"/>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299" name="Google Shape;299;p34"/>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300" name="Google Shape;300;p34"/>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301" name="Google Shape;301;p34"/>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302" name="Google Shape;302;p34"/>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303" name="Google Shape;303;p34"/>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304" name="Google Shape;304;p34"/>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305" name="Google Shape;305;p34"/>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306" name="Google Shape;306;p34"/>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307" name="Google Shape;307;p34"/>
          <p:cNvCxnSpPr>
            <a:endCxn id="301"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308" name="Google Shape;308;p34"/>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309" name="Google Shape;309;p34"/>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Authentication &amp; Consent</a:t>
            </a:r>
            <a:endParaRPr b="1" sz="800">
              <a:latin typeface="Proxima Nova"/>
              <a:ea typeface="Proxima Nova"/>
              <a:cs typeface="Proxima Nova"/>
              <a:sym typeface="Proxima Nova"/>
            </a:endParaRPr>
          </a:p>
        </p:txBody>
      </p:sp>
      <p:sp>
        <p:nvSpPr>
          <p:cNvPr id="310" name="Google Shape;310;p34"/>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311" name="Google Shape;311;p34"/>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312" name="Google Shape;312;p34"/>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313" name="Google Shape;313;p34"/>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314" name="Google Shape;314;p34"/>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315" name="Google Shape;315;p34"/>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pic>
        <p:nvPicPr>
          <p:cNvPr id="316" name="Google Shape;316;p34"/>
          <p:cNvPicPr preferRelativeResize="0"/>
          <p:nvPr/>
        </p:nvPicPr>
        <p:blipFill>
          <a:blip r:embed="rId8">
            <a:alphaModFix/>
          </a:blip>
          <a:stretch>
            <a:fillRect/>
          </a:stretch>
        </p:blipFill>
        <p:spPr>
          <a:xfrm>
            <a:off x="268602" y="3376327"/>
            <a:ext cx="191074" cy="191028"/>
          </a:xfrm>
          <a:prstGeom prst="rect">
            <a:avLst/>
          </a:prstGeom>
          <a:noFill/>
          <a:ln>
            <a:noFill/>
          </a:ln>
        </p:spPr>
      </p:pic>
      <p:pic>
        <p:nvPicPr>
          <p:cNvPr id="317" name="Google Shape;317;p34"/>
          <p:cNvPicPr preferRelativeResize="0"/>
          <p:nvPr/>
        </p:nvPicPr>
        <p:blipFill>
          <a:blip r:embed="rId9">
            <a:alphaModFix/>
          </a:blip>
          <a:stretch>
            <a:fillRect/>
          </a:stretch>
        </p:blipFill>
        <p:spPr>
          <a:xfrm>
            <a:off x="4081900" y="3308100"/>
            <a:ext cx="191075" cy="191075"/>
          </a:xfrm>
          <a:prstGeom prst="rect">
            <a:avLst/>
          </a:prstGeom>
          <a:noFill/>
          <a:ln>
            <a:noFill/>
          </a:ln>
        </p:spPr>
      </p:pic>
      <p:graphicFrame>
        <p:nvGraphicFramePr>
          <p:cNvPr id="318" name="Google Shape;318;p34"/>
          <p:cNvGraphicFramePr/>
          <p:nvPr/>
        </p:nvGraphicFramePr>
        <p:xfrm>
          <a:off x="5380365" y="983795"/>
          <a:ext cx="3000000" cy="3000000"/>
        </p:xfrm>
        <a:graphic>
          <a:graphicData uri="http://schemas.openxmlformats.org/drawingml/2006/table">
            <a:tbl>
              <a:tblPr>
                <a:noFill/>
                <a:tableStyleId>{178D0233-612D-4ABB-8D56-F715EA9DB431}</a:tableStyleId>
              </a:tblPr>
              <a:tblGrid>
                <a:gridCol w="3408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client opens a browser to send the resource owner to the Authorization Server, using the </a:t>
                      </a:r>
                      <a:r>
                        <a:rPr b="1" lang="en">
                          <a:solidFill>
                            <a:schemeClr val="dk1"/>
                          </a:solidFill>
                          <a:latin typeface="Proxima Nova"/>
                          <a:ea typeface="Proxima Nova"/>
                          <a:cs typeface="Proxima Nova"/>
                          <a:sym typeface="Proxima Nova"/>
                        </a:rPr>
                        <a:t>authorization endpoint.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Value to set the Authorization Code Flow: </a:t>
                      </a:r>
                      <a:r>
                        <a:rPr b="1" lang="en">
                          <a:solidFill>
                            <a:srgbClr val="FF5625"/>
                          </a:solidFill>
                          <a:latin typeface="Proxima Nova"/>
                          <a:ea typeface="Proxima Nova"/>
                          <a:cs typeface="Proxima Nova"/>
                          <a:sym typeface="Proxima Nova"/>
                        </a:rPr>
                        <a:t>code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19" name="Google Shape;319;p34"/>
          <p:cNvSpPr/>
          <p:nvPr/>
        </p:nvSpPr>
        <p:spPr>
          <a:xfrm>
            <a:off x="5370164" y="26768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20" name="Google Shape;320;p34"/>
          <p:cNvSpPr/>
          <p:nvPr/>
        </p:nvSpPr>
        <p:spPr>
          <a:xfrm>
            <a:off x="53690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321" name="Google Shape;321;p34"/>
          <p:cNvGraphicFramePr/>
          <p:nvPr/>
        </p:nvGraphicFramePr>
        <p:xfrm>
          <a:off x="5380367" y="2865820"/>
          <a:ext cx="3000000" cy="3000000"/>
        </p:xfrm>
        <a:graphic>
          <a:graphicData uri="http://schemas.openxmlformats.org/drawingml/2006/table">
            <a:tbl>
              <a:tblPr>
                <a:noFill/>
                <a:tableStyleId>{178D0233-612D-4ABB-8D56-F715EA9DB431}</a:tableStyleId>
              </a:tblPr>
              <a:tblGrid>
                <a:gridCol w="336440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 POST request is made to the </a:t>
                      </a:r>
                      <a:r>
                        <a:rPr b="1" lang="en">
                          <a:solidFill>
                            <a:schemeClr val="dk1"/>
                          </a:solidFill>
                          <a:latin typeface="Proxima Nova"/>
                          <a:ea typeface="Proxima Nova"/>
                          <a:cs typeface="Proxima Nova"/>
                          <a:sym typeface="Proxima Nova"/>
                        </a:rPr>
                        <a:t>token endpoint</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Value to set the grant type  </a:t>
                      </a:r>
                      <a:r>
                        <a:rPr b="1" lang="en">
                          <a:solidFill>
                            <a:srgbClr val="FF5625"/>
                          </a:solidFill>
                          <a:latin typeface="Proxima Nova"/>
                          <a:ea typeface="Proxima Nova"/>
                          <a:cs typeface="Proxima Nova"/>
                          <a:sym typeface="Proxima Nova"/>
                        </a:rPr>
                        <a:t>authorization_code</a:t>
                      </a:r>
                      <a:r>
                        <a:rPr b="1"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ctrTitle"/>
          </p:nvPr>
        </p:nvSpPr>
        <p:spPr>
          <a:xfrm>
            <a:off x="414175" y="1396747"/>
            <a:ext cx="8348700" cy="150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OAUTH + OPENID CONNECT + JWT</a:t>
            </a:r>
            <a:endParaRPr/>
          </a:p>
        </p:txBody>
      </p:sp>
      <p:sp>
        <p:nvSpPr>
          <p:cNvPr id="92" name="Google Shape;92;p17"/>
          <p:cNvSpPr txBox="1"/>
          <p:nvPr>
            <p:ph idx="1" type="body"/>
          </p:nvPr>
        </p:nvSpPr>
        <p:spPr>
          <a:xfrm>
            <a:off x="414163" y="3206949"/>
            <a:ext cx="8324400" cy="254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t>M. Castro Evans &amp; A. Luques </a:t>
            </a:r>
            <a:r>
              <a:rPr lang="en"/>
              <a:t>| </a:t>
            </a:r>
            <a:r>
              <a:rPr lang="en"/>
              <a:t>September 16, 2020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nvSpPr>
        <p:spPr>
          <a:xfrm>
            <a:off x="406325" y="676275"/>
            <a:ext cx="43761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Single-page app</a:t>
            </a:r>
            <a:r>
              <a:rPr lang="en">
                <a:solidFill>
                  <a:schemeClr val="dk1"/>
                </a:solidFill>
                <a:latin typeface="Proxima Nova"/>
                <a:ea typeface="Proxima Nova"/>
                <a:cs typeface="Proxima Nova"/>
                <a:sym typeface="Proxima Nova"/>
              </a:rPr>
              <a:t> which </a:t>
            </a:r>
            <a:r>
              <a:rPr b="1" lang="en">
                <a:solidFill>
                  <a:schemeClr val="dk1"/>
                </a:solidFill>
                <a:latin typeface="Proxima Nova"/>
                <a:ea typeface="Proxima Nova"/>
                <a:cs typeface="Proxima Nova"/>
                <a:sym typeface="Proxima Nova"/>
              </a:rPr>
              <a:t>doesn’t have </a:t>
            </a:r>
            <a:r>
              <a:rPr lang="en">
                <a:solidFill>
                  <a:schemeClr val="dk1"/>
                </a:solidFill>
                <a:latin typeface="Proxima Nova"/>
                <a:ea typeface="Proxima Nova"/>
                <a:cs typeface="Proxima Nova"/>
                <a:sym typeface="Proxima Nova"/>
              </a:rPr>
              <a:t>a way to</a:t>
            </a:r>
            <a:r>
              <a:rPr b="1" lang="en">
                <a:solidFill>
                  <a:schemeClr val="dk1"/>
                </a:solidFill>
                <a:latin typeface="Proxima Nova"/>
                <a:ea typeface="Proxima Nova"/>
                <a:cs typeface="Proxima Nova"/>
                <a:sym typeface="Proxima Nova"/>
              </a:rPr>
              <a:t> safely store secrets</a:t>
            </a:r>
            <a:r>
              <a:rPr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application opens a browser.</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user does the login.</a:t>
            </a:r>
            <a:endParaRPr>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user is redirected back to the application with an </a:t>
            </a:r>
            <a:r>
              <a:rPr b="1" lang="en">
                <a:solidFill>
                  <a:schemeClr val="dk1"/>
                </a:solidFill>
                <a:latin typeface="Proxima Nova"/>
                <a:ea typeface="Proxima Nova"/>
                <a:cs typeface="Proxima Nova"/>
                <a:sym typeface="Proxima Nova"/>
              </a:rPr>
              <a:t>access token</a:t>
            </a:r>
            <a:r>
              <a:rPr lang="en">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327" name="Google Shape;327;p35"/>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Implicit</a:t>
            </a:r>
            <a:endParaRPr sz="1500">
              <a:solidFill>
                <a:srgbClr val="212121"/>
              </a:solidFill>
              <a:latin typeface="Proxima Nova Extrabold"/>
              <a:ea typeface="Proxima Nova Extrabold"/>
              <a:cs typeface="Proxima Nova Extrabold"/>
              <a:sym typeface="Proxima Nova Extrabold"/>
            </a:endParaRPr>
          </a:p>
        </p:txBody>
      </p:sp>
      <p:sp>
        <p:nvSpPr>
          <p:cNvPr id="328" name="Google Shape;328;p35"/>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329" name="Google Shape;329;p35"/>
          <p:cNvPicPr preferRelativeResize="0"/>
          <p:nvPr/>
        </p:nvPicPr>
        <p:blipFill rotWithShape="1">
          <a:blip r:embed="rId3">
            <a:alphaModFix/>
          </a:blip>
          <a:srcRect b="129" l="0" r="0" t="129"/>
          <a:stretch/>
        </p:blipFill>
        <p:spPr>
          <a:xfrm>
            <a:off x="5230247" y="1040772"/>
            <a:ext cx="2098950" cy="209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Implicit</a:t>
            </a:r>
            <a:r>
              <a:rPr lang="en" sz="1500">
                <a:solidFill>
                  <a:srgbClr val="212121"/>
                </a:solidFill>
                <a:latin typeface="Proxima Nova Extrabold"/>
                <a:ea typeface="Proxima Nova Extrabold"/>
                <a:cs typeface="Proxima Nova Extrabold"/>
                <a:sym typeface="Proxima Nova Extrabold"/>
              </a:rPr>
              <a:t> Flow</a:t>
            </a:r>
            <a:endParaRPr sz="1500">
              <a:solidFill>
                <a:srgbClr val="212121"/>
              </a:solidFill>
              <a:latin typeface="Proxima Nova Extrabold"/>
              <a:ea typeface="Proxima Nova Extrabold"/>
              <a:cs typeface="Proxima Nova Extrabold"/>
              <a:sym typeface="Proxima Nova Extrabold"/>
            </a:endParaRPr>
          </a:p>
        </p:txBody>
      </p:sp>
      <p:sp>
        <p:nvSpPr>
          <p:cNvPr id="335" name="Google Shape;335;p36"/>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336" name="Google Shape;336;p36"/>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337" name="Google Shape;337;p36"/>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338" name="Google Shape;338;p36"/>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339" name="Google Shape;339;p36"/>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340" name="Google Shape;340;p36"/>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341" name="Google Shape;341;p36"/>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342" name="Google Shape;342;p36"/>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343" name="Google Shape;343;p36"/>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344" name="Google Shape;344;p36"/>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345" name="Google Shape;345;p36"/>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346" name="Google Shape;346;p36"/>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347" name="Google Shape;347;p36"/>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pic>
        <p:nvPicPr>
          <p:cNvPr id="348" name="Google Shape;348;p36"/>
          <p:cNvPicPr preferRelativeResize="0"/>
          <p:nvPr/>
        </p:nvPicPr>
        <p:blipFill rotWithShape="1">
          <a:blip r:embed="rId5">
            <a:alphaModFix/>
          </a:blip>
          <a:srcRect b="0" l="0" r="0" t="0"/>
          <a:stretch/>
        </p:blipFill>
        <p:spPr>
          <a:xfrm>
            <a:off x="935388" y="2255187"/>
            <a:ext cx="338328" cy="338328"/>
          </a:xfrm>
          <a:prstGeom prst="rect">
            <a:avLst/>
          </a:prstGeom>
          <a:noFill/>
          <a:ln>
            <a:noFill/>
          </a:ln>
        </p:spPr>
      </p:pic>
      <p:cxnSp>
        <p:nvCxnSpPr>
          <p:cNvPr id="349" name="Google Shape;349;p36"/>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350" name="Google Shape;350;p36"/>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351" name="Google Shape;351;p36"/>
          <p:cNvCxnSpPr>
            <a:endCxn id="347"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352" name="Google Shape;352;p36"/>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353" name="Google Shape;353;p36"/>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Authentication &amp; Consent</a:t>
            </a:r>
            <a:endParaRPr b="1" sz="800">
              <a:latin typeface="Proxima Nova"/>
              <a:ea typeface="Proxima Nova"/>
              <a:cs typeface="Proxima Nova"/>
              <a:sym typeface="Proxima Nova"/>
            </a:endParaRPr>
          </a:p>
        </p:txBody>
      </p:sp>
      <p:sp>
        <p:nvSpPr>
          <p:cNvPr id="354" name="Google Shape;354;p36"/>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a:p>
            <a:pPr indent="0" lvl="0" marL="0" rtl="0" algn="l">
              <a:spcBef>
                <a:spcPts val="0"/>
              </a:spcBef>
              <a:spcAft>
                <a:spcPts val="0"/>
              </a:spcAft>
              <a:buNone/>
            </a:pPr>
            <a:r>
              <a:t/>
            </a:r>
            <a:endParaRPr b="1" sz="800">
              <a:latin typeface="Proxima Nova"/>
              <a:ea typeface="Proxima Nova"/>
              <a:cs typeface="Proxima Nova"/>
              <a:sym typeface="Proxima Nova"/>
            </a:endParaRPr>
          </a:p>
        </p:txBody>
      </p:sp>
      <p:sp>
        <p:nvSpPr>
          <p:cNvPr id="355" name="Google Shape;355;p36"/>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356" name="Google Shape;356;p36"/>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357" name="Google Shape;357;p36"/>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pic>
        <p:nvPicPr>
          <p:cNvPr id="358" name="Google Shape;358;p36"/>
          <p:cNvPicPr preferRelativeResize="0"/>
          <p:nvPr/>
        </p:nvPicPr>
        <p:blipFill>
          <a:blip r:embed="rId8">
            <a:alphaModFix/>
          </a:blip>
          <a:stretch>
            <a:fillRect/>
          </a:stretch>
        </p:blipFill>
        <p:spPr>
          <a:xfrm>
            <a:off x="268602" y="3376327"/>
            <a:ext cx="191074" cy="191028"/>
          </a:xfrm>
          <a:prstGeom prst="rect">
            <a:avLst/>
          </a:prstGeom>
          <a:noFill/>
          <a:ln>
            <a:noFill/>
          </a:ln>
        </p:spPr>
      </p:pic>
      <p:pic>
        <p:nvPicPr>
          <p:cNvPr id="359" name="Google Shape;359;p36"/>
          <p:cNvPicPr preferRelativeResize="0"/>
          <p:nvPr/>
        </p:nvPicPr>
        <p:blipFill>
          <a:blip r:embed="rId9">
            <a:alphaModFix/>
          </a:blip>
          <a:stretch>
            <a:fillRect/>
          </a:stretch>
        </p:blipFill>
        <p:spPr>
          <a:xfrm>
            <a:off x="4081900" y="3308100"/>
            <a:ext cx="191075" cy="191075"/>
          </a:xfrm>
          <a:prstGeom prst="rect">
            <a:avLst/>
          </a:prstGeom>
          <a:noFill/>
          <a:ln>
            <a:noFill/>
          </a:ln>
        </p:spPr>
      </p:pic>
      <p:graphicFrame>
        <p:nvGraphicFramePr>
          <p:cNvPr id="360" name="Google Shape;360;p36"/>
          <p:cNvGraphicFramePr/>
          <p:nvPr/>
        </p:nvGraphicFramePr>
        <p:xfrm>
          <a:off x="5380365" y="983795"/>
          <a:ext cx="3000000" cy="3000000"/>
        </p:xfrm>
        <a:graphic>
          <a:graphicData uri="http://schemas.openxmlformats.org/drawingml/2006/table">
            <a:tbl>
              <a:tblPr>
                <a:noFill/>
                <a:tableStyleId>{178D0233-612D-4ABB-8D56-F715EA9DB431}</a:tableStyleId>
              </a:tblPr>
              <a:tblGrid>
                <a:gridCol w="3408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client opens a browser to send the resource owner to the Authorization Server, using the </a:t>
                      </a:r>
                      <a:r>
                        <a:rPr b="1" lang="en">
                          <a:solidFill>
                            <a:schemeClr val="dk1"/>
                          </a:solidFill>
                          <a:latin typeface="Proxima Nova"/>
                          <a:ea typeface="Proxima Nova"/>
                          <a:cs typeface="Proxima Nova"/>
                          <a:sym typeface="Proxima Nova"/>
                        </a:rPr>
                        <a:t>authorization endpoint.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Value to set the Implicit Flow: </a:t>
                      </a:r>
                      <a:r>
                        <a:rPr b="1" lang="en">
                          <a:solidFill>
                            <a:srgbClr val="FF5625"/>
                          </a:solidFill>
                          <a:latin typeface="Proxima Nova"/>
                          <a:ea typeface="Proxima Nova"/>
                          <a:cs typeface="Proxima Nova"/>
                          <a:sym typeface="Proxima Nova"/>
                        </a:rPr>
                        <a:t>token</a:t>
                      </a:r>
                      <a:r>
                        <a:rPr b="1" lang="en">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61" name="Google Shape;361;p36"/>
          <p:cNvSpPr/>
          <p:nvPr/>
        </p:nvSpPr>
        <p:spPr>
          <a:xfrm>
            <a:off x="53690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nvSpPr>
        <p:spPr>
          <a:xfrm>
            <a:off x="406325" y="676275"/>
            <a:ext cx="36120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The resource owner has a </a:t>
            </a:r>
            <a:r>
              <a:rPr b="1" lang="en">
                <a:solidFill>
                  <a:schemeClr val="dk1"/>
                </a:solidFill>
                <a:latin typeface="Proxima Nova"/>
                <a:ea typeface="Proxima Nova"/>
                <a:cs typeface="Proxima Nova"/>
                <a:sym typeface="Proxima Nova"/>
              </a:rPr>
              <a:t>trust </a:t>
            </a:r>
            <a:r>
              <a:rPr lang="en">
                <a:solidFill>
                  <a:schemeClr val="dk1"/>
                </a:solidFill>
                <a:latin typeface="Proxima Nova"/>
                <a:ea typeface="Proxima Nova"/>
                <a:cs typeface="Proxima Nova"/>
                <a:sym typeface="Proxima Nova"/>
              </a:rPr>
              <a:t>relationship with the client.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resource owner provides the client with its </a:t>
            </a:r>
            <a:r>
              <a:rPr b="1" lang="en">
                <a:solidFill>
                  <a:schemeClr val="dk1"/>
                </a:solidFill>
                <a:latin typeface="Proxima Nova"/>
                <a:ea typeface="Proxima Nova"/>
                <a:cs typeface="Proxima Nova"/>
                <a:sym typeface="Proxima Nova"/>
              </a:rPr>
              <a:t>username and password</a:t>
            </a:r>
            <a:endParaRPr b="1">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client requests an access token</a:t>
            </a:r>
            <a:endParaRPr>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The authorization server authenticates the client and issues an </a:t>
            </a:r>
            <a:r>
              <a:rPr b="1" lang="en">
                <a:solidFill>
                  <a:schemeClr val="dk1"/>
                </a:solidFill>
                <a:latin typeface="Proxima Nova"/>
                <a:ea typeface="Proxima Nova"/>
                <a:cs typeface="Proxima Nova"/>
                <a:sym typeface="Proxima Nova"/>
              </a:rPr>
              <a:t>access token</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367" name="Google Shape;367;p37"/>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Resource Owner Password Credentials</a:t>
            </a:r>
            <a:endParaRPr sz="1500">
              <a:solidFill>
                <a:srgbClr val="212121"/>
              </a:solidFill>
              <a:latin typeface="Proxima Nova Extrabold"/>
              <a:ea typeface="Proxima Nova Extrabold"/>
              <a:cs typeface="Proxima Nova Extrabold"/>
              <a:sym typeface="Proxima Nova Extrabold"/>
            </a:endParaRPr>
          </a:p>
        </p:txBody>
      </p:sp>
      <p:sp>
        <p:nvSpPr>
          <p:cNvPr id="368" name="Google Shape;368;p37"/>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369" name="Google Shape;369;p37"/>
          <p:cNvPicPr preferRelativeResize="0"/>
          <p:nvPr/>
        </p:nvPicPr>
        <p:blipFill rotWithShape="1">
          <a:blip r:embed="rId3">
            <a:alphaModFix/>
          </a:blip>
          <a:srcRect b="189" l="0" r="0" t="199"/>
          <a:stretch/>
        </p:blipFill>
        <p:spPr>
          <a:xfrm>
            <a:off x="4098742" y="2752421"/>
            <a:ext cx="1371600" cy="1371600"/>
          </a:xfrm>
          <a:prstGeom prst="rect">
            <a:avLst/>
          </a:prstGeom>
          <a:noFill/>
          <a:ln>
            <a:noFill/>
          </a:ln>
        </p:spPr>
      </p:pic>
      <p:pic>
        <p:nvPicPr>
          <p:cNvPr id="370" name="Google Shape;370;p37"/>
          <p:cNvPicPr preferRelativeResize="0"/>
          <p:nvPr/>
        </p:nvPicPr>
        <p:blipFill>
          <a:blip r:embed="rId4">
            <a:alphaModFix/>
          </a:blip>
          <a:stretch>
            <a:fillRect/>
          </a:stretch>
        </p:blipFill>
        <p:spPr>
          <a:xfrm>
            <a:off x="5646723" y="883252"/>
            <a:ext cx="1147800" cy="1147800"/>
          </a:xfrm>
          <a:prstGeom prst="rect">
            <a:avLst/>
          </a:prstGeom>
          <a:noFill/>
          <a:ln>
            <a:noFill/>
          </a:ln>
        </p:spPr>
      </p:pic>
      <p:pic>
        <p:nvPicPr>
          <p:cNvPr id="371" name="Google Shape;371;p37"/>
          <p:cNvPicPr preferRelativeResize="0"/>
          <p:nvPr/>
        </p:nvPicPr>
        <p:blipFill rotWithShape="1">
          <a:blip r:embed="rId3">
            <a:alphaModFix/>
          </a:blip>
          <a:srcRect b="189" l="0" r="0" t="199"/>
          <a:stretch/>
        </p:blipFill>
        <p:spPr>
          <a:xfrm>
            <a:off x="6840517" y="2752421"/>
            <a:ext cx="1371600" cy="1371600"/>
          </a:xfrm>
          <a:prstGeom prst="rect">
            <a:avLst/>
          </a:prstGeom>
          <a:noFill/>
          <a:ln>
            <a:noFill/>
          </a:ln>
        </p:spPr>
      </p:pic>
      <p:cxnSp>
        <p:nvCxnSpPr>
          <p:cNvPr id="372" name="Google Shape;372;p37"/>
          <p:cNvCxnSpPr>
            <a:stCxn id="369" idx="3"/>
            <a:endCxn id="371" idx="1"/>
          </p:cNvCxnSpPr>
          <p:nvPr/>
        </p:nvCxnSpPr>
        <p:spPr>
          <a:xfrm>
            <a:off x="5470342" y="3438221"/>
            <a:ext cx="1370100" cy="0"/>
          </a:xfrm>
          <a:prstGeom prst="straightConnector1">
            <a:avLst/>
          </a:prstGeom>
          <a:noFill/>
          <a:ln cap="flat" cmpd="sng" w="19050">
            <a:solidFill>
              <a:srgbClr val="FF5625"/>
            </a:solidFill>
            <a:prstDash val="dash"/>
            <a:round/>
            <a:headEnd len="med" w="med" type="triangle"/>
            <a:tailEnd len="med" w="med" type="triangle"/>
          </a:ln>
        </p:spPr>
      </p:cxnSp>
      <p:cxnSp>
        <p:nvCxnSpPr>
          <p:cNvPr id="373" name="Google Shape;373;p37"/>
          <p:cNvCxnSpPr/>
          <p:nvPr/>
        </p:nvCxnSpPr>
        <p:spPr>
          <a:xfrm flipH="1" rot="10800000">
            <a:off x="4840492" y="2003846"/>
            <a:ext cx="667200" cy="567900"/>
          </a:xfrm>
          <a:prstGeom prst="straightConnector1">
            <a:avLst/>
          </a:prstGeom>
          <a:noFill/>
          <a:ln cap="flat" cmpd="sng" w="19050">
            <a:solidFill>
              <a:srgbClr val="FF5625"/>
            </a:solidFill>
            <a:prstDash val="dash"/>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379" name="Google Shape;379;p38"/>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380" name="Google Shape;380;p38"/>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381" name="Google Shape;381;p38"/>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382" name="Google Shape;382;p38"/>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383" name="Google Shape;383;p38"/>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384" name="Google Shape;384;p38"/>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385" name="Google Shape;385;p38"/>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386" name="Google Shape;386;p38"/>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387" name="Google Shape;387;p38"/>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388" name="Google Shape;388;p38"/>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389" name="Google Shape;389;p38"/>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390" name="Google Shape;390;p38"/>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391" name="Google Shape;391;p38"/>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392" name="Google Shape;392;p38"/>
          <p:cNvCxnSpPr>
            <a:endCxn id="390"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393" name="Google Shape;393;p38"/>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394" name="Google Shape;394;p38"/>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Credentials</a:t>
            </a:r>
            <a:endParaRPr b="1" sz="800">
              <a:latin typeface="Proxima Nova"/>
              <a:ea typeface="Proxima Nova"/>
              <a:cs typeface="Proxima Nova"/>
              <a:sym typeface="Proxima Nova"/>
            </a:endParaRPr>
          </a:p>
        </p:txBody>
      </p:sp>
      <p:sp>
        <p:nvSpPr>
          <p:cNvPr id="395" name="Google Shape;395;p38"/>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396" name="Google Shape;396;p38"/>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397" name="Google Shape;397;p38"/>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pic>
        <p:nvPicPr>
          <p:cNvPr id="398" name="Google Shape;398;p38"/>
          <p:cNvPicPr preferRelativeResize="0"/>
          <p:nvPr/>
        </p:nvPicPr>
        <p:blipFill>
          <a:blip r:embed="rId8">
            <a:alphaModFix/>
          </a:blip>
          <a:stretch>
            <a:fillRect/>
          </a:stretch>
        </p:blipFill>
        <p:spPr>
          <a:xfrm>
            <a:off x="268602" y="3376327"/>
            <a:ext cx="191074" cy="191028"/>
          </a:xfrm>
          <a:prstGeom prst="rect">
            <a:avLst/>
          </a:prstGeom>
          <a:noFill/>
          <a:ln>
            <a:noFill/>
          </a:ln>
        </p:spPr>
      </p:pic>
      <p:pic>
        <p:nvPicPr>
          <p:cNvPr id="399" name="Google Shape;399;p38"/>
          <p:cNvPicPr preferRelativeResize="0"/>
          <p:nvPr/>
        </p:nvPicPr>
        <p:blipFill>
          <a:blip r:embed="rId9">
            <a:alphaModFix/>
          </a:blip>
          <a:stretch>
            <a:fillRect/>
          </a:stretch>
        </p:blipFill>
        <p:spPr>
          <a:xfrm>
            <a:off x="4081900" y="3308100"/>
            <a:ext cx="191075" cy="191075"/>
          </a:xfrm>
          <a:prstGeom prst="rect">
            <a:avLst/>
          </a:prstGeom>
          <a:noFill/>
          <a:ln>
            <a:noFill/>
          </a:ln>
        </p:spPr>
      </p:pic>
      <p:sp>
        <p:nvSpPr>
          <p:cNvPr id="400" name="Google Shape;400;p38"/>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Resource Owner Password Credentials Flow</a:t>
            </a:r>
            <a:endParaRPr sz="1500">
              <a:solidFill>
                <a:srgbClr val="212121"/>
              </a:solidFill>
              <a:latin typeface="Proxima Nova Extrabold"/>
              <a:ea typeface="Proxima Nova Extrabold"/>
              <a:cs typeface="Proxima Nova Extrabold"/>
              <a:sym typeface="Proxima Nova Extrabold"/>
            </a:endParaRPr>
          </a:p>
        </p:txBody>
      </p:sp>
      <p:sp>
        <p:nvSpPr>
          <p:cNvPr id="401" name="Google Shape;401;p38"/>
          <p:cNvSpPr/>
          <p:nvPr/>
        </p:nvSpPr>
        <p:spPr>
          <a:xfrm>
            <a:off x="52310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402" name="Google Shape;402;p38"/>
          <p:cNvGraphicFramePr/>
          <p:nvPr/>
        </p:nvGraphicFramePr>
        <p:xfrm>
          <a:off x="5232092" y="989995"/>
          <a:ext cx="3000000" cy="3000000"/>
        </p:xfrm>
        <a:graphic>
          <a:graphicData uri="http://schemas.openxmlformats.org/drawingml/2006/table">
            <a:tbl>
              <a:tblPr>
                <a:noFill/>
                <a:tableStyleId>{178D0233-612D-4ABB-8D56-F715EA9DB431}</a:tableStyleId>
              </a:tblPr>
              <a:tblGrid>
                <a:gridCol w="3415275"/>
              </a:tblGrid>
              <a:tr h="146817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Value to set the grant type: </a:t>
                      </a:r>
                      <a:r>
                        <a:rPr b="1" lang="en">
                          <a:solidFill>
                            <a:srgbClr val="FF5625"/>
                          </a:solidFill>
                          <a:latin typeface="Proxima Nova"/>
                          <a:ea typeface="Proxima Nova"/>
                          <a:cs typeface="Proxima Nova"/>
                          <a:sym typeface="Proxima Nova"/>
                        </a:rPr>
                        <a:t>password</a:t>
                      </a:r>
                      <a:r>
                        <a:rPr b="1"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403" name="Google Shape;403;p38"/>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404" name="Google Shape;404;p38"/>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405" name="Google Shape;405;p38"/>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sp>
        <p:nvSpPr>
          <p:cNvPr id="406" name="Google Shape;406;p38"/>
          <p:cNvSpPr txBox="1"/>
          <p:nvPr/>
        </p:nvSpPr>
        <p:spPr>
          <a:xfrm rot="-2419479">
            <a:off x="1634959" y="1855215"/>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800">
                <a:solidFill>
                  <a:schemeClr val="dk1"/>
                </a:solidFill>
                <a:latin typeface="Proxima Nova"/>
                <a:ea typeface="Proxima Nova"/>
                <a:cs typeface="Proxima Nova"/>
                <a:sym typeface="Proxima Nova"/>
              </a:rPr>
              <a:t>Resource Owner</a:t>
            </a:r>
            <a:endParaRPr b="1" sz="8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800">
                <a:solidFill>
                  <a:schemeClr val="dk1"/>
                </a:solidFill>
                <a:latin typeface="Proxima Nova"/>
                <a:ea typeface="Proxima Nova"/>
                <a:cs typeface="Proxima Nova"/>
                <a:sym typeface="Proxima Nova"/>
              </a:rPr>
              <a:t>Credentials</a:t>
            </a:r>
            <a:endParaRPr b="1" sz="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800">
              <a:latin typeface="Proxima Nova"/>
              <a:ea typeface="Proxima Nova"/>
              <a:cs typeface="Proxima Nova"/>
              <a:sym typeface="Proxima Nova"/>
            </a:endParaRPr>
          </a:p>
        </p:txBody>
      </p:sp>
      <p:sp>
        <p:nvSpPr>
          <p:cNvPr id="407" name="Google Shape;407;p38"/>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nvSpPr>
        <p:spPr>
          <a:xfrm>
            <a:off x="406325" y="676275"/>
            <a:ext cx="25287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Applications which access their </a:t>
            </a:r>
            <a:r>
              <a:rPr b="1" lang="en">
                <a:solidFill>
                  <a:schemeClr val="dk1"/>
                </a:solidFill>
                <a:latin typeface="Proxima Nova"/>
                <a:ea typeface="Proxima Nova"/>
                <a:cs typeface="Proxima Nova"/>
                <a:sym typeface="Proxima Nova"/>
              </a:rPr>
              <a:t>own resources</a:t>
            </a:r>
            <a:r>
              <a:rPr lang="en">
                <a:solidFill>
                  <a:schemeClr val="dk1"/>
                </a:solidFill>
                <a:latin typeface="Proxima Nova"/>
                <a:ea typeface="Proxima Nova"/>
                <a:cs typeface="Proxima Nova"/>
                <a:sym typeface="Proxima Nova"/>
              </a:rPr>
              <a:t>, not on behalf of a user.</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The client </a:t>
            </a:r>
            <a:r>
              <a:rPr b="1" lang="en">
                <a:solidFill>
                  <a:schemeClr val="dk1"/>
                </a:solidFill>
                <a:latin typeface="Proxima Nova"/>
                <a:ea typeface="Proxima Nova"/>
                <a:cs typeface="Proxima Nova"/>
                <a:sym typeface="Proxima Nova"/>
              </a:rPr>
              <a:t>must have a way to safely store secrets</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413" name="Google Shape;413;p39"/>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Client Credentials</a:t>
            </a:r>
            <a:endParaRPr sz="1500">
              <a:solidFill>
                <a:srgbClr val="212121"/>
              </a:solidFill>
              <a:latin typeface="Proxima Nova Extrabold"/>
              <a:ea typeface="Proxima Nova Extrabold"/>
              <a:cs typeface="Proxima Nova Extrabold"/>
              <a:sym typeface="Proxima Nova Extrabold"/>
            </a:endParaRPr>
          </a:p>
        </p:txBody>
      </p:sp>
      <p:sp>
        <p:nvSpPr>
          <p:cNvPr id="414" name="Google Shape;414;p39"/>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415" name="Google Shape;415;p39"/>
          <p:cNvPicPr preferRelativeResize="0"/>
          <p:nvPr/>
        </p:nvPicPr>
        <p:blipFill rotWithShape="1">
          <a:blip r:embed="rId3">
            <a:alphaModFix/>
          </a:blip>
          <a:srcRect b="189" l="0" r="0" t="199"/>
          <a:stretch/>
        </p:blipFill>
        <p:spPr>
          <a:xfrm>
            <a:off x="4098742" y="2752421"/>
            <a:ext cx="1371600" cy="1371600"/>
          </a:xfrm>
          <a:prstGeom prst="rect">
            <a:avLst/>
          </a:prstGeom>
          <a:noFill/>
          <a:ln>
            <a:noFill/>
          </a:ln>
        </p:spPr>
      </p:pic>
      <p:pic>
        <p:nvPicPr>
          <p:cNvPr id="416" name="Google Shape;416;p39"/>
          <p:cNvPicPr preferRelativeResize="0"/>
          <p:nvPr/>
        </p:nvPicPr>
        <p:blipFill>
          <a:blip r:embed="rId4">
            <a:alphaModFix/>
          </a:blip>
          <a:stretch>
            <a:fillRect/>
          </a:stretch>
        </p:blipFill>
        <p:spPr>
          <a:xfrm>
            <a:off x="5646723" y="883252"/>
            <a:ext cx="1147800" cy="1147800"/>
          </a:xfrm>
          <a:prstGeom prst="rect">
            <a:avLst/>
          </a:prstGeom>
          <a:noFill/>
          <a:ln>
            <a:noFill/>
          </a:ln>
        </p:spPr>
      </p:pic>
      <p:pic>
        <p:nvPicPr>
          <p:cNvPr id="417" name="Google Shape;417;p39"/>
          <p:cNvPicPr preferRelativeResize="0"/>
          <p:nvPr/>
        </p:nvPicPr>
        <p:blipFill rotWithShape="1">
          <a:blip r:embed="rId3">
            <a:alphaModFix/>
          </a:blip>
          <a:srcRect b="189" l="0" r="0" t="199"/>
          <a:stretch/>
        </p:blipFill>
        <p:spPr>
          <a:xfrm>
            <a:off x="6840517" y="2752421"/>
            <a:ext cx="1371600" cy="1371600"/>
          </a:xfrm>
          <a:prstGeom prst="rect">
            <a:avLst/>
          </a:prstGeom>
          <a:noFill/>
          <a:ln>
            <a:noFill/>
          </a:ln>
        </p:spPr>
      </p:pic>
      <p:cxnSp>
        <p:nvCxnSpPr>
          <p:cNvPr id="418" name="Google Shape;418;p39"/>
          <p:cNvCxnSpPr/>
          <p:nvPr/>
        </p:nvCxnSpPr>
        <p:spPr>
          <a:xfrm flipH="1" rot="10800000">
            <a:off x="5545675" y="790225"/>
            <a:ext cx="1340700" cy="1333500"/>
          </a:xfrm>
          <a:prstGeom prst="straightConnector1">
            <a:avLst/>
          </a:prstGeom>
          <a:noFill/>
          <a:ln cap="flat" cmpd="sng" w="38100">
            <a:solidFill>
              <a:schemeClr val="lt2"/>
            </a:solidFill>
            <a:prstDash val="solid"/>
            <a:round/>
            <a:headEnd len="med" w="med" type="none"/>
            <a:tailEnd len="med" w="med" type="none"/>
          </a:ln>
        </p:spPr>
      </p:cxnSp>
      <p:cxnSp>
        <p:nvCxnSpPr>
          <p:cNvPr id="419" name="Google Shape;419;p39"/>
          <p:cNvCxnSpPr>
            <a:stCxn id="415" idx="3"/>
            <a:endCxn id="417" idx="1"/>
          </p:cNvCxnSpPr>
          <p:nvPr/>
        </p:nvCxnSpPr>
        <p:spPr>
          <a:xfrm>
            <a:off x="5470342" y="3438221"/>
            <a:ext cx="1370100" cy="0"/>
          </a:xfrm>
          <a:prstGeom prst="straightConnector1">
            <a:avLst/>
          </a:prstGeom>
          <a:noFill/>
          <a:ln cap="flat" cmpd="sng" w="19050">
            <a:solidFill>
              <a:srgbClr val="FF5625"/>
            </a:solidFill>
            <a:prstDash val="dash"/>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Client Credentials Flow</a:t>
            </a:r>
            <a:endParaRPr sz="1500">
              <a:solidFill>
                <a:srgbClr val="212121"/>
              </a:solidFill>
              <a:latin typeface="Proxima Nova Extrabold"/>
              <a:ea typeface="Proxima Nova Extrabold"/>
              <a:cs typeface="Proxima Nova Extrabold"/>
              <a:sym typeface="Proxima Nova Extrabold"/>
            </a:endParaRPr>
          </a:p>
        </p:txBody>
      </p:sp>
      <p:sp>
        <p:nvSpPr>
          <p:cNvPr id="425" name="Google Shape;425;p40"/>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426" name="Google Shape;426;p40"/>
          <p:cNvSpPr/>
          <p:nvPr/>
        </p:nvSpPr>
        <p:spPr>
          <a:xfrm>
            <a:off x="52310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427" name="Google Shape;427;p40"/>
          <p:cNvGraphicFramePr/>
          <p:nvPr/>
        </p:nvGraphicFramePr>
        <p:xfrm>
          <a:off x="5232092" y="989995"/>
          <a:ext cx="3000000" cy="3000000"/>
        </p:xfrm>
        <a:graphic>
          <a:graphicData uri="http://schemas.openxmlformats.org/drawingml/2006/table">
            <a:tbl>
              <a:tblPr>
                <a:noFill/>
                <a:tableStyleId>{178D0233-612D-4ABB-8D56-F715EA9DB431}</a:tableStyleId>
              </a:tblPr>
              <a:tblGrid>
                <a:gridCol w="3415275"/>
              </a:tblGrid>
              <a:tr h="1468175">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client needs to authenticate themselves for this request. Typically by sending </a:t>
                      </a:r>
                      <a:r>
                        <a:rPr lang="en">
                          <a:solidFill>
                            <a:schemeClr val="dk1"/>
                          </a:solidFill>
                          <a:latin typeface="Proxima Nova Extrabold"/>
                          <a:ea typeface="Proxima Nova Extrabold"/>
                          <a:cs typeface="Proxima Nova Extrabold"/>
                          <a:sym typeface="Proxima Nova Extrabold"/>
                        </a:rPr>
                        <a:t>client_id </a:t>
                      </a:r>
                      <a:r>
                        <a:rPr lang="en">
                          <a:solidFill>
                            <a:schemeClr val="dk1"/>
                          </a:solidFill>
                          <a:latin typeface="Proxima Nova"/>
                          <a:ea typeface="Proxima Nova"/>
                          <a:cs typeface="Proxima Nova"/>
                          <a:sym typeface="Proxima Nova"/>
                        </a:rPr>
                        <a:t>and </a:t>
                      </a:r>
                      <a:r>
                        <a:rPr lang="en">
                          <a:solidFill>
                            <a:schemeClr val="dk1"/>
                          </a:solidFill>
                          <a:latin typeface="Proxima Nova Extrabold"/>
                          <a:ea typeface="Proxima Nova Extrabold"/>
                          <a:cs typeface="Proxima Nova Extrabold"/>
                          <a:sym typeface="Proxima Nova Extrabold"/>
                        </a:rPr>
                        <a:t>client_secret.</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Value to set the grant type: </a:t>
                      </a:r>
                      <a:r>
                        <a:rPr b="1" lang="en">
                          <a:solidFill>
                            <a:srgbClr val="FF5625"/>
                          </a:solidFill>
                          <a:latin typeface="Proxima Nova"/>
                          <a:ea typeface="Proxima Nova"/>
                          <a:cs typeface="Proxima Nova"/>
                          <a:sym typeface="Proxima Nova"/>
                        </a:rPr>
                        <a:t>client_credentials</a:t>
                      </a:r>
                      <a:r>
                        <a:rPr b="1"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28" name="Google Shape;428;p40"/>
          <p:cNvPicPr preferRelativeResize="0"/>
          <p:nvPr/>
        </p:nvPicPr>
        <p:blipFill rotWithShape="1">
          <a:blip r:embed="rId3">
            <a:alphaModFix/>
          </a:blip>
          <a:srcRect b="189" l="0" r="0" t="199"/>
          <a:stretch/>
        </p:blipFill>
        <p:spPr>
          <a:xfrm>
            <a:off x="3046467" y="911608"/>
            <a:ext cx="841248" cy="841248"/>
          </a:xfrm>
          <a:prstGeom prst="rect">
            <a:avLst/>
          </a:prstGeom>
          <a:noFill/>
          <a:ln>
            <a:noFill/>
          </a:ln>
        </p:spPr>
      </p:pic>
      <p:cxnSp>
        <p:nvCxnSpPr>
          <p:cNvPr id="429" name="Google Shape;429;p40"/>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430" name="Google Shape;430;p40"/>
          <p:cNvPicPr preferRelativeResize="0"/>
          <p:nvPr/>
        </p:nvPicPr>
        <p:blipFill rotWithShape="1">
          <a:blip r:embed="rId4">
            <a:alphaModFix/>
          </a:blip>
          <a:srcRect b="0" l="0" r="0" t="0"/>
          <a:stretch/>
        </p:blipFill>
        <p:spPr>
          <a:xfrm>
            <a:off x="2434175" y="3234462"/>
            <a:ext cx="338328" cy="338328"/>
          </a:xfrm>
          <a:prstGeom prst="rect">
            <a:avLst/>
          </a:prstGeom>
          <a:noFill/>
          <a:ln>
            <a:noFill/>
          </a:ln>
        </p:spPr>
      </p:pic>
      <p:sp>
        <p:nvSpPr>
          <p:cNvPr id="431" name="Google Shape;431;p40"/>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432" name="Google Shape;432;p40"/>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433" name="Google Shape;433;p40"/>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pic>
        <p:nvPicPr>
          <p:cNvPr id="434" name="Google Shape;434;p40"/>
          <p:cNvPicPr preferRelativeResize="0"/>
          <p:nvPr/>
        </p:nvPicPr>
        <p:blipFill rotWithShape="1">
          <a:blip r:embed="rId5">
            <a:alphaModFix/>
          </a:blip>
          <a:srcRect b="129" l="0" r="0" t="129"/>
          <a:stretch/>
        </p:blipFill>
        <p:spPr>
          <a:xfrm>
            <a:off x="521099" y="3034876"/>
            <a:ext cx="873976" cy="873950"/>
          </a:xfrm>
          <a:prstGeom prst="rect">
            <a:avLst/>
          </a:prstGeom>
          <a:noFill/>
          <a:ln>
            <a:noFill/>
          </a:ln>
        </p:spPr>
      </p:pic>
      <p:pic>
        <p:nvPicPr>
          <p:cNvPr id="435" name="Google Shape;435;p40"/>
          <p:cNvPicPr preferRelativeResize="0"/>
          <p:nvPr/>
        </p:nvPicPr>
        <p:blipFill rotWithShape="1">
          <a:blip r:embed="rId6">
            <a:alphaModFix/>
          </a:blip>
          <a:srcRect b="129" l="0" r="0" t="129"/>
          <a:stretch/>
        </p:blipFill>
        <p:spPr>
          <a:xfrm>
            <a:off x="3034323" y="3032925"/>
            <a:ext cx="877824" cy="877824"/>
          </a:xfrm>
          <a:prstGeom prst="rect">
            <a:avLst/>
          </a:prstGeom>
          <a:noFill/>
          <a:ln>
            <a:noFill/>
          </a:ln>
        </p:spPr>
      </p:pic>
      <p:cxnSp>
        <p:nvCxnSpPr>
          <p:cNvPr id="436" name="Google Shape;436;p40"/>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437" name="Google Shape;437;p40"/>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438" name="Google Shape;438;p40"/>
          <p:cNvPicPr preferRelativeResize="0"/>
          <p:nvPr/>
        </p:nvPicPr>
        <p:blipFill rotWithShape="1">
          <a:blip r:embed="rId4">
            <a:alphaModFix/>
          </a:blip>
          <a:srcRect b="0" l="0" r="0" t="0"/>
          <a:stretch/>
        </p:blipFill>
        <p:spPr>
          <a:xfrm>
            <a:off x="1647975" y="2773925"/>
            <a:ext cx="338328" cy="338328"/>
          </a:xfrm>
          <a:prstGeom prst="rect">
            <a:avLst/>
          </a:prstGeom>
          <a:noFill/>
          <a:ln>
            <a:noFill/>
          </a:ln>
        </p:spPr>
      </p:pic>
      <p:cxnSp>
        <p:nvCxnSpPr>
          <p:cNvPr id="439" name="Google Shape;439;p40"/>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440" name="Google Shape;440;p40"/>
          <p:cNvCxnSpPr>
            <a:endCxn id="435"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441" name="Google Shape;441;p40"/>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Client credentials</a:t>
            </a:r>
            <a:endParaRPr b="1" sz="800">
              <a:latin typeface="Proxima Nova"/>
              <a:ea typeface="Proxima Nova"/>
              <a:cs typeface="Proxima Nova"/>
              <a:sym typeface="Proxima Nova"/>
            </a:endParaRPr>
          </a:p>
        </p:txBody>
      </p:sp>
      <p:sp>
        <p:nvSpPr>
          <p:cNvPr id="442" name="Google Shape;442;p40"/>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443" name="Google Shape;443;p40"/>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444" name="Google Shape;444;p40"/>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445" name="Google Shape;445;p40"/>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1"/>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Device Flow</a:t>
            </a:r>
            <a:endParaRPr sz="1500">
              <a:solidFill>
                <a:srgbClr val="212121"/>
              </a:solidFill>
              <a:latin typeface="Proxima Nova Extrabold"/>
              <a:ea typeface="Proxima Nova Extrabold"/>
              <a:cs typeface="Proxima Nova Extrabold"/>
              <a:sym typeface="Proxima Nova Extrabold"/>
            </a:endParaRPr>
          </a:p>
        </p:txBody>
      </p:sp>
      <p:sp>
        <p:nvSpPr>
          <p:cNvPr id="451" name="Google Shape;451;p41"/>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452" name="Google Shape;452;p41"/>
          <p:cNvPicPr preferRelativeResize="0"/>
          <p:nvPr/>
        </p:nvPicPr>
        <p:blipFill>
          <a:blip r:embed="rId3">
            <a:alphaModFix/>
          </a:blip>
          <a:stretch>
            <a:fillRect/>
          </a:stretch>
        </p:blipFill>
        <p:spPr>
          <a:xfrm>
            <a:off x="4491349" y="728125"/>
            <a:ext cx="1705325" cy="1705325"/>
          </a:xfrm>
          <a:prstGeom prst="rect">
            <a:avLst/>
          </a:prstGeom>
          <a:noFill/>
          <a:ln>
            <a:noFill/>
          </a:ln>
        </p:spPr>
      </p:pic>
      <p:pic>
        <p:nvPicPr>
          <p:cNvPr id="453" name="Google Shape;453;p41"/>
          <p:cNvPicPr preferRelativeResize="0"/>
          <p:nvPr/>
        </p:nvPicPr>
        <p:blipFill>
          <a:blip r:embed="rId4">
            <a:alphaModFix/>
          </a:blip>
          <a:stretch>
            <a:fillRect/>
          </a:stretch>
        </p:blipFill>
        <p:spPr>
          <a:xfrm flipH="1">
            <a:off x="6047001" y="2081163"/>
            <a:ext cx="1538075" cy="1538075"/>
          </a:xfrm>
          <a:prstGeom prst="rect">
            <a:avLst/>
          </a:prstGeom>
          <a:noFill/>
          <a:ln>
            <a:noFill/>
          </a:ln>
        </p:spPr>
      </p:pic>
      <p:pic>
        <p:nvPicPr>
          <p:cNvPr id="454" name="Google Shape;454;p41"/>
          <p:cNvPicPr preferRelativeResize="0"/>
          <p:nvPr/>
        </p:nvPicPr>
        <p:blipFill>
          <a:blip r:embed="rId5">
            <a:alphaModFix/>
          </a:blip>
          <a:stretch>
            <a:fillRect/>
          </a:stretch>
        </p:blipFill>
        <p:spPr>
          <a:xfrm>
            <a:off x="4641024" y="2645024"/>
            <a:ext cx="1405975" cy="1409625"/>
          </a:xfrm>
          <a:prstGeom prst="rect">
            <a:avLst/>
          </a:prstGeom>
          <a:noFill/>
          <a:ln>
            <a:noFill/>
          </a:ln>
        </p:spPr>
      </p:pic>
      <p:sp>
        <p:nvSpPr>
          <p:cNvPr id="455" name="Google Shape;455;p41"/>
          <p:cNvSpPr txBox="1"/>
          <p:nvPr/>
        </p:nvSpPr>
        <p:spPr>
          <a:xfrm>
            <a:off x="406325" y="676275"/>
            <a:ext cx="2528700" cy="3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Devices with </a:t>
            </a:r>
            <a:r>
              <a:rPr lang="en">
                <a:solidFill>
                  <a:schemeClr val="dk1"/>
                </a:solidFill>
                <a:latin typeface="Proxima Nova Extrabold"/>
                <a:ea typeface="Proxima Nova Extrabold"/>
                <a:cs typeface="Proxima Nova Extrabold"/>
                <a:sym typeface="Proxima Nova Extrabold"/>
              </a:rPr>
              <a:t>no browser</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Extrabold"/>
              <a:ea typeface="Proxima Nova Extrabold"/>
              <a:cs typeface="Proxima Nova Extrabold"/>
              <a:sym typeface="Proxima Nova Extrabold"/>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Smart TVs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Media consoles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Picture frames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Printers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Hardware video encoders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Value to set the Device Flow: </a:t>
            </a:r>
            <a:r>
              <a:rPr b="1" lang="en">
                <a:solidFill>
                  <a:srgbClr val="FF5625"/>
                </a:solidFill>
                <a:latin typeface="Proxima Nova"/>
                <a:ea typeface="Proxima Nova"/>
                <a:cs typeface="Proxima Nova"/>
                <a:sym typeface="Proxima Nova"/>
              </a:rPr>
              <a:t>device_code</a:t>
            </a:r>
            <a:r>
              <a:rPr b="1"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Refresh Token</a:t>
            </a:r>
            <a:endParaRPr sz="1500">
              <a:solidFill>
                <a:srgbClr val="212121"/>
              </a:solidFill>
              <a:latin typeface="Proxima Nova Extrabold"/>
              <a:ea typeface="Proxima Nova Extrabold"/>
              <a:cs typeface="Proxima Nova Extrabold"/>
              <a:sym typeface="Proxima Nova Extrabold"/>
            </a:endParaRPr>
          </a:p>
        </p:txBody>
      </p:sp>
      <p:sp>
        <p:nvSpPr>
          <p:cNvPr id="461" name="Google Shape;461;p42"/>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462" name="Google Shape;462;p42"/>
          <p:cNvPicPr preferRelativeResize="0"/>
          <p:nvPr/>
        </p:nvPicPr>
        <p:blipFill>
          <a:blip r:embed="rId3">
            <a:alphaModFix/>
          </a:blip>
          <a:stretch>
            <a:fillRect/>
          </a:stretch>
        </p:blipFill>
        <p:spPr>
          <a:xfrm>
            <a:off x="4564961" y="1091899"/>
            <a:ext cx="2626675" cy="2636750"/>
          </a:xfrm>
          <a:prstGeom prst="rect">
            <a:avLst/>
          </a:prstGeom>
          <a:noFill/>
          <a:ln>
            <a:noFill/>
          </a:ln>
        </p:spPr>
      </p:pic>
      <p:pic>
        <p:nvPicPr>
          <p:cNvPr id="463" name="Google Shape;463;p42"/>
          <p:cNvPicPr preferRelativeResize="0"/>
          <p:nvPr/>
        </p:nvPicPr>
        <p:blipFill rotWithShape="1">
          <a:blip r:embed="rId4">
            <a:alphaModFix/>
          </a:blip>
          <a:srcRect b="0" l="0" r="0" t="0"/>
          <a:stretch/>
        </p:blipFill>
        <p:spPr>
          <a:xfrm>
            <a:off x="5206382" y="1735740"/>
            <a:ext cx="1343800" cy="1349050"/>
          </a:xfrm>
          <a:prstGeom prst="rect">
            <a:avLst/>
          </a:prstGeom>
          <a:noFill/>
          <a:ln>
            <a:noFill/>
          </a:ln>
        </p:spPr>
      </p:pic>
      <p:sp>
        <p:nvSpPr>
          <p:cNvPr id="464" name="Google Shape;464;p42"/>
          <p:cNvSpPr txBox="1"/>
          <p:nvPr/>
        </p:nvSpPr>
        <p:spPr>
          <a:xfrm>
            <a:off x="406325" y="676275"/>
            <a:ext cx="2802900" cy="3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Exchange a refresh token for an access token when the access token has expired</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Value to set the grant type: </a:t>
            </a:r>
            <a:r>
              <a:rPr b="1" lang="en">
                <a:solidFill>
                  <a:srgbClr val="FF5625"/>
                </a:solidFill>
                <a:latin typeface="Proxima Nova"/>
                <a:ea typeface="Proxima Nova"/>
                <a:cs typeface="Proxima Nova"/>
                <a:sym typeface="Proxima Nova"/>
              </a:rPr>
              <a:t>refresh_token</a:t>
            </a:r>
            <a:r>
              <a:rPr b="1" lang="en">
                <a:solidFill>
                  <a:schemeClr val="dk1"/>
                </a:solidFill>
                <a:latin typeface="Proxima Nova"/>
                <a:ea typeface="Proxima Nova"/>
                <a:cs typeface="Proxima Nova"/>
                <a:sym typeface="Proxima Nova"/>
              </a:rPr>
              <a:t>.</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aphicFrame>
        <p:nvGraphicFramePr>
          <p:cNvPr id="469" name="Google Shape;469;p43"/>
          <p:cNvGraphicFramePr/>
          <p:nvPr/>
        </p:nvGraphicFramePr>
        <p:xfrm>
          <a:off x="431492" y="989995"/>
          <a:ext cx="3000000" cy="3000000"/>
        </p:xfrm>
        <a:graphic>
          <a:graphicData uri="http://schemas.openxmlformats.org/drawingml/2006/table">
            <a:tbl>
              <a:tblPr>
                <a:noFill/>
                <a:tableStyleId>{178D0233-612D-4ABB-8D56-F715EA9DB431}</a:tableStyleId>
              </a:tblPr>
              <a:tblGrid>
                <a:gridCol w="4956825"/>
              </a:tblGrid>
              <a:tr h="3713275">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IMPLICIT FLOW</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a:t>
                      </a:r>
                      <a:r>
                        <a:rPr lang="en">
                          <a:latin typeface="Proxima Nova"/>
                          <a:ea typeface="Proxima Nova"/>
                          <a:cs typeface="Proxima Nova"/>
                          <a:sym typeface="Proxima Nova"/>
                        </a:rPr>
                        <a:t>ccess token is returned in the URL directly. </a:t>
                      </a:r>
                      <a:endParaRPr>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The access token itself will be logged in the browser’s history</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Previously, JavaScript didn’t have a way to make </a:t>
                      </a:r>
                      <a:r>
                        <a:rPr lang="en">
                          <a:solidFill>
                            <a:schemeClr val="dk1"/>
                          </a:solidFill>
                          <a:latin typeface="Proxima Nova"/>
                          <a:ea typeface="Proxima Nova"/>
                          <a:cs typeface="Proxima Nova"/>
                          <a:sym typeface="Proxima Nova"/>
                        </a:rPr>
                        <a:t>requests to a </a:t>
                      </a:r>
                      <a:r>
                        <a:rPr b="1" lang="en">
                          <a:solidFill>
                            <a:schemeClr val="dk1"/>
                          </a:solidFill>
                          <a:latin typeface="Proxima Nova"/>
                          <a:ea typeface="Proxima Nova"/>
                          <a:cs typeface="Proxima Nova"/>
                          <a:sym typeface="Proxima Nova"/>
                        </a:rPr>
                        <a:t>different server</a:t>
                      </a:r>
                      <a:r>
                        <a:rPr lang="en">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a:p>
                      <a:pPr indent="0" lvl="0" marL="457200" rtl="0" algn="l">
                        <a:spcBef>
                          <a:spcPts val="0"/>
                        </a:spcBef>
                        <a:spcAft>
                          <a:spcPts val="0"/>
                        </a:spcAft>
                        <a:buNone/>
                      </a:pPr>
                      <a:r>
                        <a:rPr lang="en">
                          <a:latin typeface="Proxima Nova"/>
                          <a:ea typeface="Proxima Nova"/>
                          <a:cs typeface="Proxima Nova"/>
                          <a:sym typeface="Proxima Nova"/>
                        </a:rPr>
                        <a:t>Today, Cross-Origin Resource Sharing (CORS) is universally adopted.</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70" name="Google Shape;470;p43"/>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71" name="Google Shape;471;p43"/>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Known vulnerabilities in OAuth</a:t>
            </a:r>
            <a:endParaRPr sz="1500">
              <a:solidFill>
                <a:srgbClr val="212121"/>
              </a:solidFill>
              <a:latin typeface="Proxima Nova Extrabold"/>
              <a:ea typeface="Proxima Nova Extrabold"/>
              <a:cs typeface="Proxima Nova Extrabold"/>
              <a:sym typeface="Proxima Nova Extrabold"/>
            </a:endParaRPr>
          </a:p>
        </p:txBody>
      </p:sp>
      <p:sp>
        <p:nvSpPr>
          <p:cNvPr id="472" name="Google Shape;472;p43"/>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473" name="Google Shape;473;p43"/>
          <p:cNvSpPr txBox="1"/>
          <p:nvPr/>
        </p:nvSpPr>
        <p:spPr>
          <a:xfrm>
            <a:off x="5705325" y="1921500"/>
            <a:ext cx="3264600" cy="13005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https://app.com/redirect</a:t>
            </a:r>
            <a:endParaRPr b="1" sz="1200">
              <a:solidFill>
                <a:schemeClr val="dk1"/>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#access_token=g0ZGZmNj4mOWIjNTk2Pw1Tk4ZTYyZGI3</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  &amp;token_type=Bearer</a:t>
            </a:r>
            <a:endParaRPr b="1" sz="1200">
              <a:solidFill>
                <a:schemeClr val="dk1"/>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  &amp;expires_in=600</a:t>
            </a:r>
            <a:endParaRPr b="1" sz="1200">
              <a:solidFill>
                <a:schemeClr val="dk1"/>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  &amp;state=xcoVv98y2kd44vuqwye3kcq</a:t>
            </a:r>
            <a:endParaRPr b="1" sz="12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aphicFrame>
        <p:nvGraphicFramePr>
          <p:cNvPr id="478" name="Google Shape;478;p44"/>
          <p:cNvGraphicFramePr/>
          <p:nvPr/>
        </p:nvGraphicFramePr>
        <p:xfrm>
          <a:off x="431492" y="989995"/>
          <a:ext cx="3000000" cy="3000000"/>
        </p:xfrm>
        <a:graphic>
          <a:graphicData uri="http://schemas.openxmlformats.org/drawingml/2006/table">
            <a:tbl>
              <a:tblPr>
                <a:noFill/>
                <a:tableStyleId>{178D0233-612D-4ABB-8D56-F715EA9DB431}</a:tableStyleId>
              </a:tblPr>
              <a:tblGrid>
                <a:gridCol w="2454150"/>
              </a:tblGrid>
              <a:tr h="1708950">
                <a:tc>
                  <a:txBody>
                    <a:bodyPr/>
                    <a:lstStyle/>
                    <a:p>
                      <a:pPr indent="0" lvl="0" marL="0" rtl="0" algn="l">
                        <a:spcBef>
                          <a:spcPts val="0"/>
                        </a:spcBef>
                        <a:spcAft>
                          <a:spcPts val="0"/>
                        </a:spcAft>
                        <a:buClr>
                          <a:schemeClr val="dk1"/>
                        </a:buClr>
                        <a:buSzPts val="1100"/>
                        <a:buFont typeface="Arial"/>
                        <a:buNone/>
                      </a:pPr>
                      <a:r>
                        <a:rPr lang="en">
                          <a:latin typeface="Proxima Nova Extrabold"/>
                          <a:ea typeface="Proxima Nova Extrabold"/>
                          <a:cs typeface="Proxima Nova Extrabold"/>
                          <a:sym typeface="Proxima Nova Extrabold"/>
                        </a:rPr>
                        <a:t>AUTHORIZATION CODE INTERCEPTION ATTACK</a:t>
                      </a:r>
                      <a:endParaRPr>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Attacker intercepts the authorization code.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Once the attacker has gained access to the authorization code, it can  use it to obtain the access token.</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79" name="Google Shape;479;p44"/>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80" name="Google Shape;480;p44"/>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Known vulnerabilities in OAuth</a:t>
            </a:r>
            <a:endParaRPr sz="1500">
              <a:solidFill>
                <a:srgbClr val="212121"/>
              </a:solidFill>
              <a:latin typeface="Proxima Nova Extrabold"/>
              <a:ea typeface="Proxima Nova Extrabold"/>
              <a:cs typeface="Proxima Nova Extrabold"/>
              <a:sym typeface="Proxima Nova Extrabold"/>
            </a:endParaRPr>
          </a:p>
        </p:txBody>
      </p:sp>
      <p:sp>
        <p:nvSpPr>
          <p:cNvPr id="481" name="Google Shape;481;p44"/>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482" name="Google Shape;482;p44"/>
          <p:cNvPicPr preferRelativeResize="0"/>
          <p:nvPr/>
        </p:nvPicPr>
        <p:blipFill>
          <a:blip r:embed="rId3">
            <a:alphaModFix/>
          </a:blip>
          <a:stretch>
            <a:fillRect/>
          </a:stretch>
        </p:blipFill>
        <p:spPr>
          <a:xfrm>
            <a:off x="3905181" y="850983"/>
            <a:ext cx="841248" cy="841248"/>
          </a:xfrm>
          <a:prstGeom prst="rect">
            <a:avLst/>
          </a:prstGeom>
          <a:noFill/>
          <a:ln>
            <a:noFill/>
          </a:ln>
        </p:spPr>
      </p:pic>
      <p:pic>
        <p:nvPicPr>
          <p:cNvPr id="483" name="Google Shape;483;p44"/>
          <p:cNvPicPr preferRelativeResize="0"/>
          <p:nvPr/>
        </p:nvPicPr>
        <p:blipFill rotWithShape="1">
          <a:blip r:embed="rId4">
            <a:alphaModFix/>
          </a:blip>
          <a:srcRect b="189" l="0" r="0" t="199"/>
          <a:stretch/>
        </p:blipFill>
        <p:spPr>
          <a:xfrm>
            <a:off x="6399267" y="911608"/>
            <a:ext cx="841248" cy="841248"/>
          </a:xfrm>
          <a:prstGeom prst="rect">
            <a:avLst/>
          </a:prstGeom>
          <a:noFill/>
          <a:ln>
            <a:noFill/>
          </a:ln>
        </p:spPr>
      </p:pic>
      <p:cxnSp>
        <p:nvCxnSpPr>
          <p:cNvPr id="484" name="Google Shape;484;p44"/>
          <p:cNvCxnSpPr/>
          <p:nvPr/>
        </p:nvCxnSpPr>
        <p:spPr>
          <a:xfrm>
            <a:off x="49120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485" name="Google Shape;485;p44"/>
          <p:cNvPicPr preferRelativeResize="0"/>
          <p:nvPr/>
        </p:nvPicPr>
        <p:blipFill rotWithShape="1">
          <a:blip r:embed="rId5">
            <a:alphaModFix/>
          </a:blip>
          <a:srcRect b="0" l="0" r="0" t="0"/>
          <a:stretch/>
        </p:blipFill>
        <p:spPr>
          <a:xfrm>
            <a:off x="5786975" y="3234462"/>
            <a:ext cx="338328" cy="338328"/>
          </a:xfrm>
          <a:prstGeom prst="rect">
            <a:avLst/>
          </a:prstGeom>
          <a:noFill/>
          <a:ln>
            <a:noFill/>
          </a:ln>
        </p:spPr>
      </p:pic>
      <p:cxnSp>
        <p:nvCxnSpPr>
          <p:cNvPr id="486" name="Google Shape;486;p44"/>
          <p:cNvCxnSpPr/>
          <p:nvPr/>
        </p:nvCxnSpPr>
        <p:spPr>
          <a:xfrm rot="10800000">
            <a:off x="41573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487" name="Google Shape;487;p44"/>
          <p:cNvSpPr txBox="1"/>
          <p:nvPr/>
        </p:nvSpPr>
        <p:spPr>
          <a:xfrm>
            <a:off x="39066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488" name="Google Shape;488;p44"/>
          <p:cNvSpPr txBox="1"/>
          <p:nvPr/>
        </p:nvSpPr>
        <p:spPr>
          <a:xfrm>
            <a:off x="64212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489" name="Google Shape;489;p44"/>
          <p:cNvSpPr txBox="1"/>
          <p:nvPr/>
        </p:nvSpPr>
        <p:spPr>
          <a:xfrm>
            <a:off x="39807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490" name="Google Shape;490;p44"/>
          <p:cNvSpPr txBox="1"/>
          <p:nvPr/>
        </p:nvSpPr>
        <p:spPr>
          <a:xfrm>
            <a:off x="64897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491" name="Google Shape;491;p44"/>
          <p:cNvCxnSpPr/>
          <p:nvPr/>
        </p:nvCxnSpPr>
        <p:spPr>
          <a:xfrm rot="10800000">
            <a:off x="44573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492" name="Google Shape;492;p44"/>
          <p:cNvPicPr preferRelativeResize="0"/>
          <p:nvPr/>
        </p:nvPicPr>
        <p:blipFill rotWithShape="1">
          <a:blip r:embed="rId6">
            <a:alphaModFix/>
          </a:blip>
          <a:srcRect b="129" l="0" r="0" t="129"/>
          <a:stretch/>
        </p:blipFill>
        <p:spPr>
          <a:xfrm>
            <a:off x="3873899" y="3034876"/>
            <a:ext cx="873976" cy="873950"/>
          </a:xfrm>
          <a:prstGeom prst="rect">
            <a:avLst/>
          </a:prstGeom>
          <a:noFill/>
          <a:ln>
            <a:noFill/>
          </a:ln>
        </p:spPr>
      </p:pic>
      <p:pic>
        <p:nvPicPr>
          <p:cNvPr id="493" name="Google Shape;493;p44"/>
          <p:cNvPicPr preferRelativeResize="0"/>
          <p:nvPr/>
        </p:nvPicPr>
        <p:blipFill rotWithShape="1">
          <a:blip r:embed="rId7">
            <a:alphaModFix/>
          </a:blip>
          <a:srcRect b="129" l="0" r="0" t="129"/>
          <a:stretch/>
        </p:blipFill>
        <p:spPr>
          <a:xfrm>
            <a:off x="6387123" y="3032925"/>
            <a:ext cx="877824" cy="877824"/>
          </a:xfrm>
          <a:prstGeom prst="rect">
            <a:avLst/>
          </a:prstGeom>
          <a:noFill/>
          <a:ln>
            <a:noFill/>
          </a:ln>
        </p:spPr>
      </p:pic>
      <p:cxnSp>
        <p:nvCxnSpPr>
          <p:cNvPr id="494" name="Google Shape;494;p44"/>
          <p:cNvCxnSpPr/>
          <p:nvPr/>
        </p:nvCxnSpPr>
        <p:spPr>
          <a:xfrm flipH="1" rot="10800000">
            <a:off x="46834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495" name="Google Shape;495;p44"/>
          <p:cNvCxnSpPr/>
          <p:nvPr/>
        </p:nvCxnSpPr>
        <p:spPr>
          <a:xfrm flipH="1" rot="10800000">
            <a:off x="48358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496" name="Google Shape;496;p44"/>
          <p:cNvPicPr preferRelativeResize="0"/>
          <p:nvPr/>
        </p:nvPicPr>
        <p:blipFill rotWithShape="1">
          <a:blip r:embed="rId5">
            <a:alphaModFix/>
          </a:blip>
          <a:srcRect b="0" l="0" r="0" t="0"/>
          <a:stretch/>
        </p:blipFill>
        <p:spPr>
          <a:xfrm>
            <a:off x="5000775" y="2773925"/>
            <a:ext cx="338328" cy="338328"/>
          </a:xfrm>
          <a:prstGeom prst="rect">
            <a:avLst/>
          </a:prstGeom>
          <a:noFill/>
          <a:ln>
            <a:noFill/>
          </a:ln>
        </p:spPr>
      </p:pic>
      <p:cxnSp>
        <p:nvCxnSpPr>
          <p:cNvPr id="497" name="Google Shape;497;p44"/>
          <p:cNvCxnSpPr/>
          <p:nvPr/>
        </p:nvCxnSpPr>
        <p:spPr>
          <a:xfrm>
            <a:off x="49227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498" name="Google Shape;498;p44"/>
          <p:cNvCxnSpPr/>
          <p:nvPr/>
        </p:nvCxnSpPr>
        <p:spPr>
          <a:xfrm>
            <a:off x="47464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499" name="Google Shape;499;p44"/>
          <p:cNvCxnSpPr>
            <a:endCxn id="493" idx="0"/>
          </p:cNvCxnSpPr>
          <p:nvPr/>
        </p:nvCxnSpPr>
        <p:spPr>
          <a:xfrm>
            <a:off x="68137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500" name="Google Shape;500;p44"/>
          <p:cNvSpPr txBox="1"/>
          <p:nvPr/>
        </p:nvSpPr>
        <p:spPr>
          <a:xfrm>
            <a:off x="34533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501" name="Google Shape;501;p44"/>
          <p:cNvSpPr txBox="1"/>
          <p:nvPr/>
        </p:nvSpPr>
        <p:spPr>
          <a:xfrm>
            <a:off x="49159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Authentication &amp; Consent</a:t>
            </a:r>
            <a:endParaRPr b="1" sz="800">
              <a:latin typeface="Proxima Nova"/>
              <a:ea typeface="Proxima Nova"/>
              <a:cs typeface="Proxima Nova"/>
              <a:sym typeface="Proxima Nova"/>
            </a:endParaRPr>
          </a:p>
        </p:txBody>
      </p:sp>
      <p:sp>
        <p:nvSpPr>
          <p:cNvPr id="502" name="Google Shape;502;p44"/>
          <p:cNvSpPr txBox="1"/>
          <p:nvPr/>
        </p:nvSpPr>
        <p:spPr>
          <a:xfrm>
            <a:off x="44962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503" name="Google Shape;503;p44"/>
          <p:cNvSpPr txBox="1"/>
          <p:nvPr/>
        </p:nvSpPr>
        <p:spPr>
          <a:xfrm rot="-2419479">
            <a:off x="50709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504" name="Google Shape;504;p44"/>
          <p:cNvSpPr txBox="1"/>
          <p:nvPr/>
        </p:nvSpPr>
        <p:spPr>
          <a:xfrm rot="-2416260">
            <a:off x="53162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505" name="Google Shape;505;p44"/>
          <p:cNvSpPr txBox="1"/>
          <p:nvPr/>
        </p:nvSpPr>
        <p:spPr>
          <a:xfrm>
            <a:off x="49158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506" name="Google Shape;506;p44"/>
          <p:cNvSpPr txBox="1"/>
          <p:nvPr/>
        </p:nvSpPr>
        <p:spPr>
          <a:xfrm>
            <a:off x="49158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507" name="Google Shape;507;p44"/>
          <p:cNvSpPr txBox="1"/>
          <p:nvPr/>
        </p:nvSpPr>
        <p:spPr>
          <a:xfrm>
            <a:off x="68418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sp>
        <p:nvSpPr>
          <p:cNvPr id="508" name="Google Shape;508;p44"/>
          <p:cNvSpPr/>
          <p:nvPr/>
        </p:nvSpPr>
        <p:spPr>
          <a:xfrm>
            <a:off x="4433413" y="1954825"/>
            <a:ext cx="751200" cy="5565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txBox="1"/>
          <p:nvPr/>
        </p:nvSpPr>
        <p:spPr>
          <a:xfrm>
            <a:off x="8265675" y="2699200"/>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MALICIOUS </a:t>
            </a: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pic>
        <p:nvPicPr>
          <p:cNvPr id="510" name="Google Shape;510;p44"/>
          <p:cNvPicPr preferRelativeResize="0"/>
          <p:nvPr/>
        </p:nvPicPr>
        <p:blipFill rotWithShape="1">
          <a:blip r:embed="rId6">
            <a:alphaModFix/>
          </a:blip>
          <a:srcRect b="129" l="0" r="0" t="129"/>
          <a:stretch/>
        </p:blipFill>
        <p:spPr>
          <a:xfrm>
            <a:off x="8158824" y="1871451"/>
            <a:ext cx="873976" cy="873950"/>
          </a:xfrm>
          <a:prstGeom prst="rect">
            <a:avLst/>
          </a:prstGeom>
          <a:noFill/>
          <a:ln>
            <a:noFill/>
          </a:ln>
        </p:spPr>
      </p:pic>
      <p:cxnSp>
        <p:nvCxnSpPr>
          <p:cNvPr id="511" name="Google Shape;511;p44"/>
          <p:cNvCxnSpPr>
            <a:endCxn id="483" idx="3"/>
          </p:cNvCxnSpPr>
          <p:nvPr/>
        </p:nvCxnSpPr>
        <p:spPr>
          <a:xfrm rot="10800000">
            <a:off x="7240515" y="1332232"/>
            <a:ext cx="920700" cy="659400"/>
          </a:xfrm>
          <a:prstGeom prst="straightConnector1">
            <a:avLst/>
          </a:prstGeom>
          <a:noFill/>
          <a:ln cap="flat" cmpd="sng" w="19050">
            <a:solidFill>
              <a:srgbClr val="CCCCCC"/>
            </a:solidFill>
            <a:prstDash val="solid"/>
            <a:round/>
            <a:headEnd len="med" w="med" type="none"/>
            <a:tailEnd len="med" w="med" type="triangle"/>
          </a:ln>
        </p:spPr>
      </p:cxnSp>
      <p:cxnSp>
        <p:nvCxnSpPr>
          <p:cNvPr id="512" name="Google Shape;512;p44"/>
          <p:cNvCxnSpPr/>
          <p:nvPr/>
        </p:nvCxnSpPr>
        <p:spPr>
          <a:xfrm rot="10800000">
            <a:off x="7459975" y="1188875"/>
            <a:ext cx="920700" cy="659400"/>
          </a:xfrm>
          <a:prstGeom prst="straightConnector1">
            <a:avLst/>
          </a:prstGeom>
          <a:noFill/>
          <a:ln cap="flat" cmpd="sng" w="19050">
            <a:solidFill>
              <a:srgbClr val="CCCCCC"/>
            </a:solidFill>
            <a:prstDash val="solid"/>
            <a:round/>
            <a:headEnd len="med" w="med" type="triangle"/>
            <a:tailEnd len="med" w="med" type="none"/>
          </a:ln>
        </p:spPr>
      </p:cxnSp>
      <p:sp>
        <p:nvSpPr>
          <p:cNvPr id="513" name="Google Shape;513;p44"/>
          <p:cNvSpPr txBox="1"/>
          <p:nvPr/>
        </p:nvSpPr>
        <p:spPr>
          <a:xfrm>
            <a:off x="7319475" y="1807575"/>
            <a:ext cx="6255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lt2"/>
                </a:solidFill>
                <a:latin typeface="Proxima Nova"/>
                <a:ea typeface="Proxima Nova"/>
                <a:cs typeface="Proxima Nova"/>
                <a:sym typeface="Proxima Nova"/>
              </a:rPr>
              <a:t>Authorization Code</a:t>
            </a:r>
            <a:endParaRPr b="1" sz="800">
              <a:solidFill>
                <a:schemeClr val="lt2"/>
              </a:solidFill>
              <a:latin typeface="Proxima Nova"/>
              <a:ea typeface="Proxima Nova"/>
              <a:cs typeface="Proxima Nova"/>
              <a:sym typeface="Proxima Nova"/>
            </a:endParaRPr>
          </a:p>
        </p:txBody>
      </p:sp>
      <p:pic>
        <p:nvPicPr>
          <p:cNvPr id="514" name="Google Shape;514;p44"/>
          <p:cNvPicPr preferRelativeResize="0"/>
          <p:nvPr/>
        </p:nvPicPr>
        <p:blipFill rotWithShape="1">
          <a:blip r:embed="rId5">
            <a:alphaModFix/>
          </a:blip>
          <a:srcRect b="0" l="0" r="0" t="0"/>
          <a:stretch/>
        </p:blipFill>
        <p:spPr>
          <a:xfrm>
            <a:off x="7751163" y="1349412"/>
            <a:ext cx="338328" cy="338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20" name="Google Shape;520;p45"/>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Solution: Authorization Code + PKCE</a:t>
            </a:r>
            <a:endParaRPr sz="1500">
              <a:solidFill>
                <a:srgbClr val="212121"/>
              </a:solidFill>
              <a:latin typeface="Proxima Nova Extrabold"/>
              <a:ea typeface="Proxima Nova Extrabold"/>
              <a:cs typeface="Proxima Nova Extrabold"/>
              <a:sym typeface="Proxima Nova Extrabold"/>
            </a:endParaRPr>
          </a:p>
        </p:txBody>
      </p:sp>
      <p:sp>
        <p:nvSpPr>
          <p:cNvPr id="521" name="Google Shape;521;p45"/>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graphicFrame>
        <p:nvGraphicFramePr>
          <p:cNvPr id="522" name="Google Shape;522;p45"/>
          <p:cNvGraphicFramePr/>
          <p:nvPr/>
        </p:nvGraphicFramePr>
        <p:xfrm>
          <a:off x="431492" y="989995"/>
          <a:ext cx="3000000" cy="3000000"/>
        </p:xfrm>
        <a:graphic>
          <a:graphicData uri="http://schemas.openxmlformats.org/drawingml/2006/table">
            <a:tbl>
              <a:tblPr>
                <a:noFill/>
                <a:tableStyleId>{178D0233-612D-4ABB-8D56-F715EA9DB431}</a:tableStyleId>
              </a:tblPr>
              <a:tblGrid>
                <a:gridCol w="6003225"/>
              </a:tblGrid>
              <a:tr h="172075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WHAT IS PKCE?</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E</a:t>
                      </a:r>
                      <a:r>
                        <a:rPr b="1" lang="en">
                          <a:solidFill>
                            <a:schemeClr val="dk1"/>
                          </a:solidFill>
                          <a:latin typeface="Proxima Nova"/>
                          <a:ea typeface="Proxima Nova"/>
                          <a:cs typeface="Proxima Nova"/>
                          <a:sym typeface="Proxima Nova"/>
                        </a:rPr>
                        <a:t>xtension to the Authorization Code flow</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Securely perform the OAuth exchange from public clients.</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Every OAuth client, even web apps that use a client secret.</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HOW DOES PKCE WORK?</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Code verifier</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Code challenge</a:t>
                      </a:r>
                      <a:endParaRPr sz="12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23" name="Google Shape;523;p45"/>
          <p:cNvSpPr txBox="1"/>
          <p:nvPr/>
        </p:nvSpPr>
        <p:spPr>
          <a:xfrm>
            <a:off x="6216475" y="1822775"/>
            <a:ext cx="2568300" cy="9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F5625"/>
                </a:solidFill>
                <a:latin typeface="Proxima Nova Extrabold"/>
                <a:ea typeface="Proxima Nova Extrabold"/>
                <a:cs typeface="Proxima Nova Extrabold"/>
                <a:sym typeface="Proxima Nova Extrabold"/>
              </a:rPr>
              <a:t>PKCE</a:t>
            </a:r>
            <a:endParaRPr sz="6000">
              <a:solidFill>
                <a:srgbClr val="FF5625"/>
              </a:solidFill>
              <a:latin typeface="Proxima Nova Extrabold"/>
              <a:ea typeface="Proxima Nova Extrabold"/>
              <a:cs typeface="Proxima Nova Extrabold"/>
              <a:sym typeface="Proxima Nova Extrabold"/>
            </a:endParaRPr>
          </a:p>
        </p:txBody>
      </p:sp>
      <p:sp>
        <p:nvSpPr>
          <p:cNvPr id="524" name="Google Shape;524;p45"/>
          <p:cNvSpPr txBox="1"/>
          <p:nvPr/>
        </p:nvSpPr>
        <p:spPr>
          <a:xfrm>
            <a:off x="6275875" y="2638875"/>
            <a:ext cx="24495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5625"/>
                </a:solidFill>
                <a:latin typeface="Proxima Nova Extrabold"/>
                <a:ea typeface="Proxima Nova Extrabold"/>
                <a:cs typeface="Proxima Nova Extrabold"/>
                <a:sym typeface="Proxima Nova Extrabold"/>
              </a:rPr>
              <a:t>P</a:t>
            </a:r>
            <a:r>
              <a:rPr lang="en" sz="1300">
                <a:latin typeface="Proxima Nova Extrabold"/>
                <a:ea typeface="Proxima Nova Extrabold"/>
                <a:cs typeface="Proxima Nova Extrabold"/>
                <a:sym typeface="Proxima Nova Extrabold"/>
              </a:rPr>
              <a:t>roof</a:t>
            </a:r>
            <a:r>
              <a:rPr lang="en" sz="1300">
                <a:solidFill>
                  <a:srgbClr val="F4633A"/>
                </a:solidFill>
                <a:latin typeface="Proxima Nova Extrabold"/>
                <a:ea typeface="Proxima Nova Extrabold"/>
                <a:cs typeface="Proxima Nova Extrabold"/>
                <a:sym typeface="Proxima Nova Extrabold"/>
              </a:rPr>
              <a:t> </a:t>
            </a:r>
            <a:r>
              <a:rPr lang="en" sz="1300">
                <a:solidFill>
                  <a:srgbClr val="FF5625"/>
                </a:solidFill>
                <a:latin typeface="Proxima Nova Extrabold"/>
                <a:ea typeface="Proxima Nova Extrabold"/>
                <a:cs typeface="Proxima Nova Extrabold"/>
                <a:sym typeface="Proxima Nova Extrabold"/>
              </a:rPr>
              <a:t>K</a:t>
            </a:r>
            <a:r>
              <a:rPr lang="en" sz="1300">
                <a:latin typeface="Proxima Nova Extrabold"/>
                <a:ea typeface="Proxima Nova Extrabold"/>
                <a:cs typeface="Proxima Nova Extrabold"/>
                <a:sym typeface="Proxima Nova Extrabold"/>
              </a:rPr>
              <a:t>ey for</a:t>
            </a:r>
            <a:r>
              <a:rPr lang="en" sz="1300">
                <a:solidFill>
                  <a:srgbClr val="F4633A"/>
                </a:solidFill>
                <a:latin typeface="Proxima Nova Extrabold"/>
                <a:ea typeface="Proxima Nova Extrabold"/>
                <a:cs typeface="Proxima Nova Extrabold"/>
                <a:sym typeface="Proxima Nova Extrabold"/>
              </a:rPr>
              <a:t> </a:t>
            </a:r>
            <a:r>
              <a:rPr lang="en" sz="1300">
                <a:solidFill>
                  <a:srgbClr val="FF5625"/>
                </a:solidFill>
                <a:latin typeface="Proxima Nova Extrabold"/>
                <a:ea typeface="Proxima Nova Extrabold"/>
                <a:cs typeface="Proxima Nova Extrabold"/>
                <a:sym typeface="Proxima Nova Extrabold"/>
              </a:rPr>
              <a:t>C</a:t>
            </a:r>
            <a:r>
              <a:rPr lang="en" sz="1300">
                <a:latin typeface="Proxima Nova Extrabold"/>
                <a:ea typeface="Proxima Nova Extrabold"/>
                <a:cs typeface="Proxima Nova Extrabold"/>
                <a:sym typeface="Proxima Nova Extrabold"/>
              </a:rPr>
              <a:t>ode </a:t>
            </a:r>
            <a:r>
              <a:rPr lang="en" sz="1300">
                <a:solidFill>
                  <a:srgbClr val="FF5625"/>
                </a:solidFill>
                <a:latin typeface="Proxima Nova Extrabold"/>
                <a:ea typeface="Proxima Nova Extrabold"/>
                <a:cs typeface="Proxima Nova Extrabold"/>
                <a:sym typeface="Proxima Nova Extrabold"/>
              </a:rPr>
              <a:t>E</a:t>
            </a:r>
            <a:r>
              <a:rPr lang="en" sz="1300">
                <a:latin typeface="Proxima Nova Extrabold"/>
                <a:ea typeface="Proxima Nova Extrabold"/>
                <a:cs typeface="Proxima Nova Extrabold"/>
                <a:sym typeface="Proxima Nova Extrabold"/>
              </a:rPr>
              <a:t>xchange</a:t>
            </a:r>
            <a:endParaRPr sz="1300">
              <a:latin typeface="Proxima Nova Extrabold"/>
              <a:ea typeface="Proxima Nova Extrabold"/>
              <a:cs typeface="Proxima Nova Extrabold"/>
              <a:sym typeface="Proxima Nova Extrabold"/>
            </a:endParaRPr>
          </a:p>
        </p:txBody>
      </p:sp>
      <p:sp>
        <p:nvSpPr>
          <p:cNvPr id="525" name="Google Shape;525;p45"/>
          <p:cNvSpPr/>
          <p:nvPr/>
        </p:nvSpPr>
        <p:spPr>
          <a:xfrm>
            <a:off x="430400" y="2724144"/>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Code + PKCE Flow</a:t>
            </a:r>
            <a:endParaRPr sz="1500">
              <a:solidFill>
                <a:srgbClr val="212121"/>
              </a:solidFill>
              <a:latin typeface="Proxima Nova Extrabold"/>
              <a:ea typeface="Proxima Nova Extrabold"/>
              <a:cs typeface="Proxima Nova Extrabold"/>
              <a:sym typeface="Proxima Nova Extrabold"/>
            </a:endParaRPr>
          </a:p>
        </p:txBody>
      </p:sp>
      <p:sp>
        <p:nvSpPr>
          <p:cNvPr id="531" name="Google Shape;531;p46"/>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532" name="Google Shape;532;p46"/>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533" name="Google Shape;533;p46"/>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534" name="Google Shape;534;p46"/>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535" name="Google Shape;535;p46"/>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536" name="Google Shape;536;p46"/>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537" name="Google Shape;537;p46"/>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538" name="Google Shape;538;p46"/>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539" name="Google Shape;539;p46"/>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540" name="Google Shape;540;p46"/>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541" name="Google Shape;541;p46"/>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542" name="Google Shape;542;p46"/>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543" name="Google Shape;543;p46"/>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544" name="Google Shape;544;p46"/>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545" name="Google Shape;545;p46"/>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546" name="Google Shape;546;p46"/>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547" name="Google Shape;547;p46"/>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548" name="Google Shape;548;p46"/>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549" name="Google Shape;549;p46"/>
          <p:cNvCxnSpPr>
            <a:endCxn id="543"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550" name="Google Shape;550;p46"/>
          <p:cNvSpPr txBox="1"/>
          <p:nvPr/>
        </p:nvSpPr>
        <p:spPr>
          <a:xfrm>
            <a:off x="39575" y="2017975"/>
            <a:ext cx="762300" cy="1017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t>
            </a:r>
            <a:endParaRPr b="1" sz="800">
              <a:latin typeface="Proxima Nova"/>
              <a:ea typeface="Proxima Nova"/>
              <a:cs typeface="Proxima Nova"/>
              <a:sym typeface="Proxima Nova"/>
            </a:endParaRPr>
          </a:p>
          <a:p>
            <a:pPr indent="0" lvl="0" marL="0" rtl="0" algn="ctr">
              <a:spcBef>
                <a:spcPts val="0"/>
              </a:spcBef>
              <a:spcAft>
                <a:spcPts val="0"/>
              </a:spcAft>
              <a:buNone/>
            </a:pPr>
            <a:r>
              <a:rPr lang="en" sz="800">
                <a:solidFill>
                  <a:schemeClr val="dk2"/>
                </a:solidFill>
                <a:latin typeface="Proxima Nova Extrabold"/>
                <a:ea typeface="Proxima Nova Extrabold"/>
                <a:cs typeface="Proxima Nova Extrabold"/>
                <a:sym typeface="Proxima Nova Extrabold"/>
              </a:rPr>
              <a:t>XYZ</a:t>
            </a:r>
            <a:endParaRPr sz="800">
              <a:solidFill>
                <a:schemeClr val="dk2"/>
              </a:solidFill>
              <a:latin typeface="Proxima Nova Extrabold"/>
              <a:ea typeface="Proxima Nova Extrabold"/>
              <a:cs typeface="Proxima Nova Extrabold"/>
              <a:sym typeface="Proxima Nova Extrabold"/>
            </a:endParaRPr>
          </a:p>
          <a:p>
            <a:pPr indent="0" lvl="0" marL="0" rtl="0" algn="ctr">
              <a:spcBef>
                <a:spcPts val="0"/>
              </a:spcBef>
              <a:spcAft>
                <a:spcPts val="0"/>
              </a:spcAft>
              <a:buClr>
                <a:schemeClr val="dk1"/>
              </a:buClr>
              <a:buSzPts val="1100"/>
              <a:buFont typeface="Arial"/>
              <a:buNone/>
            </a:pPr>
            <a:r>
              <a:rPr lang="en" sz="800">
                <a:latin typeface="Proxima Nova Extrabold"/>
                <a:ea typeface="Proxima Nova Extrabold"/>
                <a:cs typeface="Proxima Nova Extrabold"/>
                <a:sym typeface="Proxima Nova Extrabold"/>
              </a:rPr>
              <a:t>+</a:t>
            </a:r>
            <a:endParaRPr sz="800">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800">
                <a:solidFill>
                  <a:srgbClr val="F4633A"/>
                </a:solidFill>
                <a:latin typeface="Proxima Nova Extrabold"/>
                <a:ea typeface="Proxima Nova Extrabold"/>
                <a:cs typeface="Proxima Nova Extrabold"/>
                <a:sym typeface="Proxima Nova Extrabold"/>
              </a:rPr>
              <a:t>S256</a:t>
            </a:r>
            <a:endParaRPr b="1" sz="800">
              <a:latin typeface="Proxima Nova"/>
              <a:ea typeface="Proxima Nova"/>
              <a:cs typeface="Proxima Nova"/>
              <a:sym typeface="Proxima Nova"/>
            </a:endParaRPr>
          </a:p>
          <a:p>
            <a:pPr indent="0" lvl="0" marL="0" rtl="0" algn="ctr">
              <a:spcBef>
                <a:spcPts val="0"/>
              </a:spcBef>
              <a:spcAft>
                <a:spcPts val="0"/>
              </a:spcAft>
              <a:buNone/>
            </a:pPr>
            <a:r>
              <a:t/>
            </a:r>
            <a:endParaRPr b="1" sz="800">
              <a:latin typeface="Proxima Nova"/>
              <a:ea typeface="Proxima Nova"/>
              <a:cs typeface="Proxima Nova"/>
              <a:sym typeface="Proxima Nova"/>
            </a:endParaRPr>
          </a:p>
          <a:p>
            <a:pPr indent="0" lvl="0" marL="0" rtl="0" algn="ctr">
              <a:spcBef>
                <a:spcPts val="0"/>
              </a:spcBef>
              <a:spcAft>
                <a:spcPts val="0"/>
              </a:spcAft>
              <a:buNone/>
            </a:pPr>
            <a:r>
              <a:t/>
            </a:r>
            <a:endParaRPr b="1" sz="800">
              <a:latin typeface="Proxima Nova"/>
              <a:ea typeface="Proxima Nova"/>
              <a:cs typeface="Proxima Nova"/>
              <a:sym typeface="Proxima Nova"/>
            </a:endParaRPr>
          </a:p>
        </p:txBody>
      </p:sp>
      <p:sp>
        <p:nvSpPr>
          <p:cNvPr id="551" name="Google Shape;551;p46"/>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Authentication &amp; Consent</a:t>
            </a:r>
            <a:endParaRPr b="1" sz="800">
              <a:latin typeface="Proxima Nova"/>
              <a:ea typeface="Proxima Nova"/>
              <a:cs typeface="Proxima Nova"/>
              <a:sym typeface="Proxima Nova"/>
            </a:endParaRPr>
          </a:p>
        </p:txBody>
      </p:sp>
      <p:sp>
        <p:nvSpPr>
          <p:cNvPr id="552" name="Google Shape;552;p46"/>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553" name="Google Shape;553;p46"/>
          <p:cNvSpPr txBox="1"/>
          <p:nvPr/>
        </p:nvSpPr>
        <p:spPr>
          <a:xfrm rot="-2419659">
            <a:off x="1477437" y="1992567"/>
            <a:ext cx="1348976"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 + </a:t>
            </a:r>
            <a:r>
              <a:rPr lang="en" sz="800">
                <a:solidFill>
                  <a:schemeClr val="lt2"/>
                </a:solidFill>
                <a:latin typeface="Proxima Nova Extrabold"/>
                <a:ea typeface="Proxima Nova Extrabold"/>
                <a:cs typeface="Proxima Nova Extrabold"/>
                <a:sym typeface="Proxima Nova Extrabold"/>
              </a:rPr>
              <a:t>ABC</a:t>
            </a:r>
            <a:r>
              <a:rPr b="1" lang="en" sz="800">
                <a:latin typeface="Proxima Nova"/>
                <a:ea typeface="Proxima Nova"/>
                <a:cs typeface="Proxima Nova"/>
                <a:sym typeface="Proxima Nova"/>
              </a:rPr>
              <a:t> </a:t>
            </a:r>
            <a:endParaRPr b="1" sz="800">
              <a:latin typeface="Proxima Nova"/>
              <a:ea typeface="Proxima Nova"/>
              <a:cs typeface="Proxima Nova"/>
              <a:sym typeface="Proxima Nova"/>
            </a:endParaRPr>
          </a:p>
        </p:txBody>
      </p:sp>
      <p:sp>
        <p:nvSpPr>
          <p:cNvPr id="554" name="Google Shape;554;p46"/>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555" name="Google Shape;555;p46"/>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556" name="Google Shape;556;p46"/>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557" name="Google Shape;557;p46"/>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graphicFrame>
        <p:nvGraphicFramePr>
          <p:cNvPr id="558" name="Google Shape;558;p46"/>
          <p:cNvGraphicFramePr/>
          <p:nvPr/>
        </p:nvGraphicFramePr>
        <p:xfrm>
          <a:off x="5380365" y="983795"/>
          <a:ext cx="3000000" cy="3000000"/>
        </p:xfrm>
        <a:graphic>
          <a:graphicData uri="http://schemas.openxmlformats.org/drawingml/2006/table">
            <a:tbl>
              <a:tblPr>
                <a:noFill/>
                <a:tableStyleId>{178D0233-612D-4ABB-8D56-F715EA9DB431}</a:tableStyleId>
              </a:tblPr>
              <a:tblGrid>
                <a:gridCol w="36487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r>
                        <a:rPr lang="en">
                          <a:solidFill>
                            <a:schemeClr val="dk1"/>
                          </a:solidFill>
                          <a:latin typeface="Proxima Nova"/>
                          <a:ea typeface="Proxima Nova"/>
                          <a:cs typeface="Proxima Nova"/>
                          <a:sym typeface="Proxima Nova"/>
                        </a:rPr>
                        <a:t> </a:t>
                      </a:r>
                      <a:r>
                        <a:rPr lang="en">
                          <a:latin typeface="Proxima Nova"/>
                          <a:ea typeface="Proxima Nova"/>
                          <a:cs typeface="Proxima Nova"/>
                          <a:sym typeface="Proxima Nova"/>
                        </a:rPr>
                        <a:t>code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CODE_CHALLENGE: </a:t>
                      </a:r>
                      <a:r>
                        <a:rPr lang="en">
                          <a:solidFill>
                            <a:schemeClr val="dk1"/>
                          </a:solidFill>
                          <a:latin typeface="Proxima Nova"/>
                          <a:ea typeface="Proxima Nova"/>
                          <a:cs typeface="Proxima Nova"/>
                          <a:sym typeface="Proxima Nova"/>
                        </a:rPr>
                        <a:t>e.g. </a:t>
                      </a:r>
                      <a:r>
                        <a:rPr lang="en">
                          <a:solidFill>
                            <a:schemeClr val="dk2"/>
                          </a:solidFill>
                          <a:latin typeface="Proxima Nova Extrabold"/>
                          <a:ea typeface="Proxima Nova Extrabold"/>
                          <a:cs typeface="Proxima Nova Extrabold"/>
                          <a:sym typeface="Proxima Nova Extrabold"/>
                        </a:rPr>
                        <a:t>XYZ</a:t>
                      </a:r>
                      <a:endParaRPr>
                        <a:solidFill>
                          <a:schemeClr val="dk2"/>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CODE_CHALLENGE_METHOD: </a:t>
                      </a:r>
                      <a:r>
                        <a:rPr lang="en">
                          <a:solidFill>
                            <a:schemeClr val="dk1"/>
                          </a:solidFill>
                          <a:latin typeface="Proxima Nova"/>
                          <a:ea typeface="Proxima Nova"/>
                          <a:cs typeface="Proxima Nova"/>
                          <a:sym typeface="Proxima Nova"/>
                        </a:rPr>
                        <a:t>e.g.</a:t>
                      </a:r>
                      <a:r>
                        <a:rPr lang="en">
                          <a:solidFill>
                            <a:schemeClr val="dk1"/>
                          </a:solidFill>
                          <a:latin typeface="Proxima Nova Extrabold"/>
                          <a:ea typeface="Proxima Nova Extrabold"/>
                          <a:cs typeface="Proxima Nova Extrabold"/>
                          <a:sym typeface="Proxima Nova Extrabold"/>
                        </a:rPr>
                        <a:t> </a:t>
                      </a:r>
                      <a:r>
                        <a:rPr lang="en">
                          <a:solidFill>
                            <a:srgbClr val="F4633A"/>
                          </a:solidFill>
                          <a:latin typeface="Proxima Nova Extrabold"/>
                          <a:ea typeface="Proxima Nova Extrabold"/>
                          <a:cs typeface="Proxima Nova Extrabold"/>
                          <a:sym typeface="Proxima Nova Extrabold"/>
                        </a:rPr>
                        <a:t>S256</a:t>
                      </a:r>
                      <a:endParaRPr>
                        <a:solidFill>
                          <a:srgbClr val="F4633A"/>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59" name="Google Shape;559;p46"/>
          <p:cNvSpPr/>
          <p:nvPr/>
        </p:nvSpPr>
        <p:spPr>
          <a:xfrm>
            <a:off x="5369064" y="278961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60" name="Google Shape;560;p46"/>
          <p:cNvSpPr/>
          <p:nvPr/>
        </p:nvSpPr>
        <p:spPr>
          <a:xfrm>
            <a:off x="53690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561" name="Google Shape;561;p46"/>
          <p:cNvGraphicFramePr/>
          <p:nvPr/>
        </p:nvGraphicFramePr>
        <p:xfrm>
          <a:off x="5380367" y="2789620"/>
          <a:ext cx="3000000" cy="3000000"/>
        </p:xfrm>
        <a:graphic>
          <a:graphicData uri="http://schemas.openxmlformats.org/drawingml/2006/table">
            <a:tbl>
              <a:tblPr>
                <a:noFill/>
                <a:tableStyleId>{178D0233-612D-4ABB-8D56-F715EA9DB431}</a:tableStyleId>
              </a:tblPr>
              <a:tblGrid>
                <a:gridCol w="3364400"/>
              </a:tblGrid>
              <a:tr h="1389125">
                <a:tc>
                  <a:txBody>
                    <a:bodyPr/>
                    <a:lstStyle/>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GRANT_TYPE</a:t>
                      </a:r>
                      <a:r>
                        <a:rPr lang="en">
                          <a:solidFill>
                            <a:schemeClr val="dk1"/>
                          </a:solidFill>
                          <a:latin typeface="Proxima Nova"/>
                          <a:ea typeface="Proxima Nova"/>
                          <a:cs typeface="Proxima Nova"/>
                          <a:sym typeface="Proxima Nova"/>
                        </a:rPr>
                        <a:t>: </a:t>
                      </a:r>
                      <a:r>
                        <a:rPr lang="en">
                          <a:latin typeface="Proxima Nova"/>
                          <a:ea typeface="Proxima Nova"/>
                          <a:cs typeface="Proxima Nova"/>
                          <a:sym typeface="Proxima Nova"/>
                        </a:rPr>
                        <a:t>authorization_code</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CODE_VERIFIER</a:t>
                      </a:r>
                      <a:r>
                        <a:rPr b="1" lang="en">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e.g. </a:t>
                      </a:r>
                      <a:r>
                        <a:rPr b="1" lang="en">
                          <a:solidFill>
                            <a:schemeClr val="lt2"/>
                          </a:solidFill>
                          <a:latin typeface="Proxima Nova"/>
                          <a:ea typeface="Proxima Nova"/>
                          <a:cs typeface="Proxima Nova"/>
                          <a:sym typeface="Proxima Nova"/>
                        </a:rPr>
                        <a:t>ABC</a:t>
                      </a:r>
                      <a:endParaRPr b="1">
                        <a:solidFill>
                          <a:schemeClr val="lt2"/>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62" name="Google Shape;562;p46"/>
          <p:cNvSpPr txBox="1"/>
          <p:nvPr/>
        </p:nvSpPr>
        <p:spPr>
          <a:xfrm>
            <a:off x="175450" y="4042475"/>
            <a:ext cx="2859000" cy="6816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50800" lvl="0" marL="57150" rtl="0" algn="l">
              <a:spcBef>
                <a:spcPts val="0"/>
              </a:spcBef>
              <a:spcAft>
                <a:spcPts val="0"/>
              </a:spcAft>
              <a:buSzPts val="800"/>
              <a:buFont typeface="Proxima Nova"/>
              <a:buAutoNum type="arabicPeriod"/>
            </a:pPr>
            <a:r>
              <a:rPr lang="en" sz="800">
                <a:latin typeface="Proxima Nova"/>
                <a:ea typeface="Proxima Nova"/>
                <a:cs typeface="Proxima Nova"/>
                <a:sym typeface="Proxima Nova"/>
              </a:rPr>
              <a:t> Generates and records a </a:t>
            </a:r>
            <a:r>
              <a:rPr lang="en" sz="800">
                <a:solidFill>
                  <a:schemeClr val="lt2"/>
                </a:solidFill>
                <a:latin typeface="Proxima Nova Extrabold"/>
                <a:ea typeface="Proxima Nova Extrabold"/>
                <a:cs typeface="Proxima Nova Extrabold"/>
                <a:sym typeface="Proxima Nova Extrabold"/>
              </a:rPr>
              <a:t>c</a:t>
            </a:r>
            <a:r>
              <a:rPr lang="en" sz="800">
                <a:solidFill>
                  <a:schemeClr val="lt2"/>
                </a:solidFill>
                <a:latin typeface="Proxima Nova Extrabold"/>
                <a:ea typeface="Proxima Nova Extrabold"/>
                <a:cs typeface="Proxima Nova Extrabold"/>
                <a:sym typeface="Proxima Nova Extrabold"/>
              </a:rPr>
              <a:t>ode_verifier (e.g.: ABC)</a:t>
            </a:r>
            <a:endParaRPr sz="800">
              <a:solidFill>
                <a:schemeClr val="lt2"/>
              </a:solidFill>
              <a:latin typeface="Proxima Nova Extrabold"/>
              <a:ea typeface="Proxima Nova Extrabold"/>
              <a:cs typeface="Proxima Nova Extrabold"/>
              <a:sym typeface="Proxima Nova Extrabold"/>
            </a:endParaRPr>
          </a:p>
          <a:p>
            <a:pPr indent="0" lvl="0" marL="57150" rtl="0" algn="l">
              <a:spcBef>
                <a:spcPts val="0"/>
              </a:spcBef>
              <a:spcAft>
                <a:spcPts val="0"/>
              </a:spcAft>
              <a:buNone/>
            </a:pPr>
            <a:r>
              <a:t/>
            </a:r>
            <a:endParaRPr sz="800">
              <a:solidFill>
                <a:schemeClr val="lt2"/>
              </a:solidFill>
              <a:latin typeface="Proxima Nova Extrabold"/>
              <a:ea typeface="Proxima Nova Extrabold"/>
              <a:cs typeface="Proxima Nova Extrabold"/>
              <a:sym typeface="Proxima Nova Extrabold"/>
            </a:endParaRPr>
          </a:p>
          <a:p>
            <a:pPr indent="-50800" lvl="0" marL="57150" rtl="0" algn="l">
              <a:spcBef>
                <a:spcPts val="0"/>
              </a:spcBef>
              <a:spcAft>
                <a:spcPts val="0"/>
              </a:spcAft>
              <a:buSzPts val="800"/>
              <a:buFont typeface="Proxima Nova"/>
              <a:buAutoNum type="arabicPeriod"/>
            </a:pPr>
            <a:r>
              <a:rPr lang="en" sz="800">
                <a:latin typeface="Proxima Nova"/>
                <a:ea typeface="Proxima Nova"/>
                <a:cs typeface="Proxima Nova"/>
                <a:sym typeface="Proxima Nova"/>
              </a:rPr>
              <a:t> Uses a </a:t>
            </a:r>
            <a:r>
              <a:rPr lang="en" sz="800">
                <a:solidFill>
                  <a:srgbClr val="F4633A"/>
                </a:solidFill>
                <a:latin typeface="Proxima Nova Extrabold"/>
                <a:ea typeface="Proxima Nova Extrabold"/>
                <a:cs typeface="Proxima Nova Extrabold"/>
                <a:sym typeface="Proxima Nova Extrabold"/>
              </a:rPr>
              <a:t>code_challenge_method (e.g. S256) </a:t>
            </a:r>
            <a:r>
              <a:rPr lang="en" sz="800">
                <a:latin typeface="Proxima Nova"/>
                <a:ea typeface="Proxima Nova"/>
                <a:cs typeface="Proxima Nova"/>
                <a:sym typeface="Proxima Nova"/>
              </a:rPr>
              <a:t>to transform the code_verifier into a </a:t>
            </a:r>
            <a:r>
              <a:rPr lang="en" sz="800">
                <a:solidFill>
                  <a:schemeClr val="dk2"/>
                </a:solidFill>
                <a:latin typeface="Proxima Nova Extrabold"/>
                <a:ea typeface="Proxima Nova Extrabold"/>
                <a:cs typeface="Proxima Nova Extrabold"/>
                <a:sym typeface="Proxima Nova Extrabold"/>
              </a:rPr>
              <a:t>code_challenge (e.g. XYZ)</a:t>
            </a:r>
            <a:endParaRPr sz="800">
              <a:solidFill>
                <a:schemeClr val="dk2"/>
              </a:solidFill>
              <a:latin typeface="Proxima Nova Extrabold"/>
              <a:ea typeface="Proxima Nova Extrabold"/>
              <a:cs typeface="Proxima Nova Extrabold"/>
              <a:sym typeface="Proxima Nova Extrabold"/>
            </a:endParaRPr>
          </a:p>
        </p:txBody>
      </p:sp>
      <p:sp>
        <p:nvSpPr>
          <p:cNvPr id="563" name="Google Shape;563;p46"/>
          <p:cNvSpPr txBox="1"/>
          <p:nvPr/>
        </p:nvSpPr>
        <p:spPr>
          <a:xfrm>
            <a:off x="3686875" y="348725"/>
            <a:ext cx="807600" cy="4803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4633A"/>
                </a:solidFill>
                <a:latin typeface="Proxima Nova Extrabold"/>
                <a:ea typeface="Proxima Nova Extrabold"/>
                <a:cs typeface="Proxima Nova Extrabold"/>
                <a:sym typeface="Proxima Nova Extrabold"/>
              </a:rPr>
              <a:t>S256</a:t>
            </a:r>
            <a:r>
              <a:rPr lang="en" sz="800">
                <a:latin typeface="Proxima Nova Extrabold"/>
                <a:ea typeface="Proxima Nova Extrabold"/>
                <a:cs typeface="Proxima Nova Extrabold"/>
                <a:sym typeface="Proxima Nova Extrabold"/>
              </a:rPr>
              <a:t>(</a:t>
            </a:r>
            <a:r>
              <a:rPr lang="en" sz="800">
                <a:solidFill>
                  <a:schemeClr val="lt2"/>
                </a:solidFill>
                <a:latin typeface="Proxima Nova Extrabold"/>
                <a:ea typeface="Proxima Nova Extrabold"/>
                <a:cs typeface="Proxima Nova Extrabold"/>
                <a:sym typeface="Proxima Nova Extrabold"/>
              </a:rPr>
              <a:t>ABC</a:t>
            </a: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800">
                <a:solidFill>
                  <a:schemeClr val="dk2"/>
                </a:solidFill>
                <a:latin typeface="Proxima Nova Extrabold"/>
                <a:ea typeface="Proxima Nova Extrabold"/>
                <a:cs typeface="Proxima Nova Extrabold"/>
                <a:sym typeface="Proxima Nova Extrabold"/>
              </a:rPr>
              <a:t>XYZ</a:t>
            </a: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aphicFrame>
        <p:nvGraphicFramePr>
          <p:cNvPr id="568" name="Google Shape;568;p47"/>
          <p:cNvGraphicFramePr/>
          <p:nvPr/>
        </p:nvGraphicFramePr>
        <p:xfrm>
          <a:off x="418819" y="1015822"/>
          <a:ext cx="3000000" cy="3000000"/>
        </p:xfrm>
        <a:graphic>
          <a:graphicData uri="http://schemas.openxmlformats.org/drawingml/2006/table">
            <a:tbl>
              <a:tblPr bandRow="1" firstRow="1">
                <a:noFill/>
                <a:tableStyleId>{1E738253-D8EB-40CD-A1E9-5893EDFD9065}</a:tableStyleId>
              </a:tblPr>
              <a:tblGrid>
                <a:gridCol w="2277875"/>
                <a:gridCol w="2589750"/>
                <a:gridCol w="2949575"/>
              </a:tblGrid>
              <a:tr h="547725">
                <a:tc>
                  <a:txBody>
                    <a:bodyPr/>
                    <a:lstStyle/>
                    <a:p>
                      <a:pPr indent="0" lvl="0" marL="0" rtl="0" algn="l">
                        <a:spcBef>
                          <a:spcPts val="0"/>
                        </a:spcBef>
                        <a:spcAft>
                          <a:spcPts val="0"/>
                        </a:spcAft>
                        <a:buClr>
                          <a:schemeClr val="dk1"/>
                        </a:buClr>
                        <a:buSzPts val="1100"/>
                        <a:buFont typeface="Arial"/>
                        <a:buNone/>
                      </a:pPr>
                      <a:r>
                        <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GRANT TYPE </a:t>
                      </a:r>
                      <a:r>
                        <a:rPr b="0" lang="en" sz="1100">
                          <a:solidFill>
                            <a:srgbClr val="000000"/>
                          </a:solidFill>
                          <a:latin typeface="Proxima Nova Extrabold"/>
                          <a:ea typeface="Proxima Nova Extrabold"/>
                          <a:cs typeface="Proxima Nova Extrabold"/>
                          <a:sym typeface="Proxima Nova Extrabold"/>
                        </a:rPr>
                        <a:t>RECOMMENDED</a:t>
                      </a:r>
                      <a:r>
                        <a:rPr b="0" lang="en" sz="1100">
                          <a:solidFill>
                            <a:srgbClr val="000000"/>
                          </a:solidFill>
                          <a:latin typeface="Proxima Nova Extrabold"/>
                          <a:ea typeface="Proxima Nova Extrabold"/>
                          <a:cs typeface="Proxima Nova Extrabold"/>
                          <a:sym typeface="Proxima Nova Extrabold"/>
                        </a:rPr>
                        <a:t> IN OAUTH 2.0</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chemeClr val="dk1"/>
                          </a:solidFill>
                          <a:latin typeface="Proxima Nova Extrabold"/>
                          <a:ea typeface="Proxima Nova Extrabold"/>
                          <a:cs typeface="Proxima Nova Extrabold"/>
                          <a:sym typeface="Proxima Nova Extrabold"/>
                        </a:rPr>
                        <a:t>GRANT TYPE RECOMMENDED IN OAUTH 2.1</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547725">
                <a:tc>
                  <a:txBody>
                    <a:bodyPr/>
                    <a:lstStyle/>
                    <a:p>
                      <a:pPr indent="0" lvl="0" marL="0" marR="0" rtl="0" algn="l">
                        <a:lnSpc>
                          <a:spcPct val="100000"/>
                        </a:lnSpc>
                        <a:spcBef>
                          <a:spcPts val="0"/>
                        </a:spcBef>
                        <a:spcAft>
                          <a:spcPts val="0"/>
                        </a:spcAft>
                        <a:buNone/>
                      </a:pPr>
                      <a:r>
                        <a:rPr lang="en" sz="1000">
                          <a:latin typeface="Proxima Nova Extrabold"/>
                          <a:ea typeface="Proxima Nova Extrabold"/>
                          <a:cs typeface="Proxima Nova Extrabold"/>
                          <a:sym typeface="Proxima Nova Extrabold"/>
                        </a:rPr>
                        <a:t>SERVER-SIDE</a:t>
                      </a:r>
                      <a:endParaRPr i="0" sz="10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Authorization Code</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Authorization Code + PKCE</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7725">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SPA</a:t>
                      </a:r>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Implicit</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Authorization Code + PKCE</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7725">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NATIVE APP</a:t>
                      </a:r>
                      <a:endParaRPr sz="1000">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Authorization Code + PKCE</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Authorization Code + PKCE</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7725">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MACHINE-TO-MACHINE</a:t>
                      </a:r>
                      <a:endParaRPr sz="1000">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Client Credentials</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Client Credentials</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7725">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DEVICES WITH NO BROWSER</a:t>
                      </a:r>
                      <a:endParaRPr sz="1000">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Device Flow</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Device Flow</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569" name="Google Shape;569;p47"/>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Recommended Grant Types</a:t>
            </a:r>
            <a:endParaRPr sz="1500">
              <a:solidFill>
                <a:srgbClr val="212121"/>
              </a:solidFill>
              <a:latin typeface="Proxima Nova Extrabold"/>
              <a:ea typeface="Proxima Nova Extrabold"/>
              <a:cs typeface="Proxima Nova Extrabold"/>
              <a:sym typeface="Proxima Nova Extrabold"/>
            </a:endParaRPr>
          </a:p>
        </p:txBody>
      </p:sp>
      <p:sp>
        <p:nvSpPr>
          <p:cNvPr id="570" name="Google Shape;570;p47"/>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8"/>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OpenId Connect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9"/>
          <p:cNvSpPr/>
          <p:nvPr/>
        </p:nvSpPr>
        <p:spPr>
          <a:xfrm>
            <a:off x="431500" y="30640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81" name="Google Shape;581;p49"/>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82" name="Google Shape;582;p49"/>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OIDC</a:t>
            </a:r>
            <a:endParaRPr sz="1500">
              <a:solidFill>
                <a:srgbClr val="212121"/>
              </a:solidFill>
              <a:latin typeface="Proxima Nova Extrabold"/>
              <a:ea typeface="Proxima Nova Extrabold"/>
              <a:cs typeface="Proxima Nova Extrabold"/>
              <a:sym typeface="Proxima Nova Extrabold"/>
            </a:endParaRPr>
          </a:p>
        </p:txBody>
      </p:sp>
      <p:sp>
        <p:nvSpPr>
          <p:cNvPr id="583" name="Google Shape;583;p49"/>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graphicFrame>
        <p:nvGraphicFramePr>
          <p:cNvPr id="584" name="Google Shape;584;p49"/>
          <p:cNvGraphicFramePr/>
          <p:nvPr/>
        </p:nvGraphicFramePr>
        <p:xfrm>
          <a:off x="431492" y="989995"/>
          <a:ext cx="3000000" cy="3000000"/>
        </p:xfrm>
        <a:graphic>
          <a:graphicData uri="http://schemas.openxmlformats.org/drawingml/2006/table">
            <a:tbl>
              <a:tblPr>
                <a:noFill/>
                <a:tableStyleId>{178D0233-612D-4ABB-8D56-F715EA9DB431}</a:tableStyleId>
              </a:tblPr>
              <a:tblGrid>
                <a:gridCol w="4554775"/>
              </a:tblGrid>
              <a:tr h="175925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WHAT IS OIDC?</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A</a:t>
                      </a:r>
                      <a:r>
                        <a:rPr b="1" lang="en">
                          <a:solidFill>
                            <a:schemeClr val="dk1"/>
                          </a:solidFill>
                          <a:latin typeface="Proxima Nova"/>
                          <a:ea typeface="Proxima Nova"/>
                          <a:cs typeface="Proxima Nova"/>
                          <a:sym typeface="Proxima Nova"/>
                        </a:rPr>
                        <a:t>uthentication protocol.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On top of OAuth 2.0.</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OpenID Connect = OAuth 2.0 + (Identity, Authentication)</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WHEN CAN I USE IT?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a:t>
                      </a:r>
                      <a:r>
                        <a:rPr b="1" lang="en">
                          <a:latin typeface="Proxima Nova"/>
                          <a:ea typeface="Proxima Nova"/>
                          <a:cs typeface="Proxima Nova"/>
                          <a:sym typeface="Proxima Nova"/>
                        </a:rPr>
                        <a:t>lients of all types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85" name="Google Shape;585;p49"/>
          <p:cNvPicPr preferRelativeResize="0"/>
          <p:nvPr/>
        </p:nvPicPr>
        <p:blipFill>
          <a:blip r:embed="rId3">
            <a:alphaModFix/>
          </a:blip>
          <a:stretch>
            <a:fillRect/>
          </a:stretch>
        </p:blipFill>
        <p:spPr>
          <a:xfrm>
            <a:off x="5391000" y="1660450"/>
            <a:ext cx="2381250" cy="2381250"/>
          </a:xfrm>
          <a:prstGeom prst="rect">
            <a:avLst/>
          </a:prstGeom>
          <a:noFill/>
          <a:ln>
            <a:noFill/>
          </a:ln>
        </p:spPr>
      </p:pic>
      <p:pic>
        <p:nvPicPr>
          <p:cNvPr id="586" name="Google Shape;586;p49"/>
          <p:cNvPicPr preferRelativeResize="0"/>
          <p:nvPr/>
        </p:nvPicPr>
        <p:blipFill>
          <a:blip r:embed="rId4">
            <a:alphaModFix/>
          </a:blip>
          <a:stretch>
            <a:fillRect/>
          </a:stretch>
        </p:blipFill>
        <p:spPr>
          <a:xfrm>
            <a:off x="7105499" y="835225"/>
            <a:ext cx="1504275" cy="150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aphicFrame>
        <p:nvGraphicFramePr>
          <p:cNvPr id="591" name="Google Shape;591;p50"/>
          <p:cNvGraphicFramePr/>
          <p:nvPr/>
        </p:nvGraphicFramePr>
        <p:xfrm>
          <a:off x="431492" y="989995"/>
          <a:ext cx="3000000" cy="3000000"/>
        </p:xfrm>
        <a:graphic>
          <a:graphicData uri="http://schemas.openxmlformats.org/drawingml/2006/table">
            <a:tbl>
              <a:tblPr>
                <a:noFill/>
                <a:tableStyleId>{178D0233-612D-4ABB-8D56-F715EA9DB431}</a:tableStyleId>
              </a:tblPr>
              <a:tblGrid>
                <a:gridCol w="2524925"/>
              </a:tblGrid>
              <a:tr h="1388850">
                <a:tc>
                  <a:txBody>
                    <a:bodyPr/>
                    <a:lstStyle/>
                    <a:p>
                      <a:pPr indent="0" lvl="0" marL="0" marR="36576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TOKEN TYPES</a:t>
                      </a:r>
                      <a:endParaRPr sz="1000">
                        <a:latin typeface="Proxima Nova Extrabold"/>
                        <a:ea typeface="Proxima Nova Extrabold"/>
                        <a:cs typeface="Proxima Nova Extrabold"/>
                        <a:sym typeface="Proxima Nova Extrabold"/>
                      </a:endParaRPr>
                    </a:p>
                    <a:p>
                      <a:pPr indent="0" lvl="0" marL="0" marR="365760" rtl="0" algn="l">
                        <a:spcBef>
                          <a:spcPts val="0"/>
                        </a:spcBef>
                        <a:spcAft>
                          <a:spcPts val="0"/>
                        </a:spcAft>
                        <a:buNone/>
                      </a:pPr>
                      <a:r>
                        <a:t/>
                      </a:r>
                      <a:endParaRPr sz="1000">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standardizes cryptography and validation procedures.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92" name="Google Shape;592;p50"/>
          <p:cNvSpPr/>
          <p:nvPr/>
        </p:nvSpPr>
        <p:spPr>
          <a:xfrm>
            <a:off x="431500" y="25306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3" name="Google Shape;593;p50"/>
          <p:cNvSpPr/>
          <p:nvPr/>
        </p:nvSpPr>
        <p:spPr>
          <a:xfrm>
            <a:off x="3121891" y="25306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594" name="Google Shape;594;p50"/>
          <p:cNvGraphicFramePr/>
          <p:nvPr/>
        </p:nvGraphicFramePr>
        <p:xfrm>
          <a:off x="5803965" y="983795"/>
          <a:ext cx="3000000" cy="3000000"/>
        </p:xfrm>
        <a:graphic>
          <a:graphicData uri="http://schemas.openxmlformats.org/drawingml/2006/table">
            <a:tbl>
              <a:tblPr>
                <a:noFill/>
                <a:tableStyleId>{178D0233-612D-4ABB-8D56-F715EA9DB431}</a:tableStyleId>
              </a:tblPr>
              <a:tblGrid>
                <a:gridCol w="28191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WELL-KNOWN ENDPOINT</a:t>
                      </a:r>
                      <a:endParaRPr sz="12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With a document that describes the OpenID provider (scopes and claim types supported, public key for verifying tokens, etc)</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95" name="Google Shape;595;p50"/>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6" name="Google Shape;596;p50"/>
          <p:cNvSpPr/>
          <p:nvPr/>
        </p:nvSpPr>
        <p:spPr>
          <a:xfrm>
            <a:off x="31207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7" name="Google Shape;597;p50"/>
          <p:cNvSpPr/>
          <p:nvPr/>
        </p:nvSpPr>
        <p:spPr>
          <a:xfrm>
            <a:off x="5802881"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8" name="Google Shape;598;p50"/>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 sz="1500">
                <a:solidFill>
                  <a:srgbClr val="212121"/>
                </a:solidFill>
                <a:latin typeface="Proxima Nova Extrabold"/>
                <a:ea typeface="Proxima Nova Extrabold"/>
                <a:cs typeface="Proxima Nova Extrabold"/>
                <a:sym typeface="Proxima Nova Extrabold"/>
              </a:rPr>
              <a:t>Main </a:t>
            </a:r>
            <a:r>
              <a:rPr lang="en" sz="1500">
                <a:solidFill>
                  <a:srgbClr val="212121"/>
                </a:solidFill>
                <a:latin typeface="Proxima Nova Extrabold"/>
                <a:ea typeface="Proxima Nova Extrabold"/>
                <a:cs typeface="Proxima Nova Extrabold"/>
                <a:sym typeface="Proxima Nova Extrabold"/>
              </a:rPr>
              <a:t>features</a:t>
            </a:r>
            <a:endParaRPr sz="1500">
              <a:solidFill>
                <a:srgbClr val="212121"/>
              </a:solidFill>
              <a:latin typeface="Proxima Nova Extrabold"/>
              <a:ea typeface="Proxima Nova Extrabold"/>
              <a:cs typeface="Proxima Nova Extrabold"/>
              <a:sym typeface="Proxima Nova Extrabold"/>
            </a:endParaRPr>
          </a:p>
        </p:txBody>
      </p:sp>
      <p:sp>
        <p:nvSpPr>
          <p:cNvPr id="599" name="Google Shape;599;p50"/>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600" name="Google Shape;600;p50"/>
          <p:cNvSpPr/>
          <p:nvPr/>
        </p:nvSpPr>
        <p:spPr>
          <a:xfrm>
            <a:off x="5802866" y="24994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601" name="Google Shape;601;p50"/>
          <p:cNvGraphicFramePr/>
          <p:nvPr/>
        </p:nvGraphicFramePr>
        <p:xfrm>
          <a:off x="3121904" y="987620"/>
          <a:ext cx="3000000" cy="3000000"/>
        </p:xfrm>
        <a:graphic>
          <a:graphicData uri="http://schemas.openxmlformats.org/drawingml/2006/table">
            <a:tbl>
              <a:tblPr>
                <a:noFill/>
                <a:tableStyleId>{178D0233-612D-4ABB-8D56-F715EA9DB431}</a:tableStyleId>
              </a:tblPr>
              <a:tblGrid>
                <a:gridCol w="24965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IDENTITY TOKEN</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It describes the authentication event itself, and it’s intended for the client application (JWT signed with private key.)</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602" name="Google Shape;602;p50"/>
          <p:cNvGraphicFramePr/>
          <p:nvPr/>
        </p:nvGraphicFramePr>
        <p:xfrm>
          <a:off x="431492" y="2666395"/>
          <a:ext cx="3000000" cy="3000000"/>
        </p:xfrm>
        <a:graphic>
          <a:graphicData uri="http://schemas.openxmlformats.org/drawingml/2006/table">
            <a:tbl>
              <a:tblPr>
                <a:noFill/>
                <a:tableStyleId>{178D0233-612D-4ABB-8D56-F715EA9DB431}</a:tableStyleId>
              </a:tblPr>
              <a:tblGrid>
                <a:gridCol w="25249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USERINFO ENDPOINT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45720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Called with an access token, that returns scoped claims about the delegating user.</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603" name="Google Shape;603;p50"/>
          <p:cNvGraphicFramePr/>
          <p:nvPr/>
        </p:nvGraphicFramePr>
        <p:xfrm>
          <a:off x="5803965" y="2660195"/>
          <a:ext cx="3000000" cy="3000000"/>
        </p:xfrm>
        <a:graphic>
          <a:graphicData uri="http://schemas.openxmlformats.org/drawingml/2006/table">
            <a:tbl>
              <a:tblPr>
                <a:noFill/>
                <a:tableStyleId>{178D0233-612D-4ABB-8D56-F715EA9DB431}</a:tableStyleId>
              </a:tblPr>
              <a:tblGrid>
                <a:gridCol w="28191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CLAIMS</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Defines standard claims.</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604" name="Google Shape;604;p50"/>
          <p:cNvGraphicFramePr/>
          <p:nvPr/>
        </p:nvGraphicFramePr>
        <p:xfrm>
          <a:off x="3121904" y="2664020"/>
          <a:ext cx="3000000" cy="3000000"/>
        </p:xfrm>
        <a:graphic>
          <a:graphicData uri="http://schemas.openxmlformats.org/drawingml/2006/table">
            <a:tbl>
              <a:tblPr>
                <a:noFill/>
                <a:tableStyleId>{178D0233-612D-4ABB-8D56-F715EA9DB431}</a:tableStyleId>
              </a:tblPr>
              <a:tblGrid>
                <a:gridCol w="24965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HYBRID FLOW</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New authorization flow to add extra combinations with </a:t>
                      </a:r>
                      <a:r>
                        <a:rPr i="1" lang="en" sz="1200">
                          <a:solidFill>
                            <a:schemeClr val="dk1"/>
                          </a:solidFill>
                          <a:latin typeface="Proxima Nova"/>
                          <a:ea typeface="Proxima Nova"/>
                          <a:cs typeface="Proxima Nova"/>
                          <a:sym typeface="Proxima Nova"/>
                        </a:rPr>
                        <a:t>identity_token</a:t>
                      </a:r>
                      <a:r>
                        <a:rPr lang="en" sz="1200">
                          <a:solidFill>
                            <a:schemeClr val="dk1"/>
                          </a:solidFill>
                          <a:latin typeface="Proxima Nova Extrabold"/>
                          <a:ea typeface="Proxima Nova Extrabold"/>
                          <a:cs typeface="Proxima Nova Extrabold"/>
                          <a:sym typeface="Proxima Nova Extrabold"/>
                        </a:rPr>
                        <a:t>.</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1"/>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JWT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2"/>
          <p:cNvSpPr/>
          <p:nvPr/>
        </p:nvSpPr>
        <p:spPr>
          <a:xfrm>
            <a:off x="430400" y="27124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15" name="Google Shape;615;p52"/>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16" name="Google Shape;616;p52"/>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JWT</a:t>
            </a:r>
            <a:endParaRPr sz="1500">
              <a:solidFill>
                <a:srgbClr val="212121"/>
              </a:solidFill>
              <a:latin typeface="Proxima Nova Extrabold"/>
              <a:ea typeface="Proxima Nova Extrabold"/>
              <a:cs typeface="Proxima Nova Extrabold"/>
              <a:sym typeface="Proxima Nova Extrabold"/>
            </a:endParaRPr>
          </a:p>
        </p:txBody>
      </p:sp>
      <p:sp>
        <p:nvSpPr>
          <p:cNvPr id="617" name="Google Shape;617;p52"/>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graphicFrame>
        <p:nvGraphicFramePr>
          <p:cNvPr id="618" name="Google Shape;618;p52"/>
          <p:cNvGraphicFramePr/>
          <p:nvPr/>
        </p:nvGraphicFramePr>
        <p:xfrm>
          <a:off x="430392" y="989995"/>
          <a:ext cx="3000000" cy="3000000"/>
        </p:xfrm>
        <a:graphic>
          <a:graphicData uri="http://schemas.openxmlformats.org/drawingml/2006/table">
            <a:tbl>
              <a:tblPr>
                <a:noFill/>
                <a:tableStyleId>{178D0233-612D-4ABB-8D56-F715EA9DB431}</a:tableStyleId>
              </a:tblPr>
              <a:tblGrid>
                <a:gridCol w="4555875"/>
              </a:tblGrid>
              <a:tr h="175925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WHAT IS JWT?</a:t>
                      </a:r>
                      <a:endParaRPr>
                        <a:solidFill>
                          <a:schemeClr val="dk1"/>
                        </a:solidFill>
                        <a:latin typeface="Proxima Nova Extrabold"/>
                        <a:ea typeface="Proxima Nova Extrabold"/>
                        <a:cs typeface="Proxima Nova Extrabold"/>
                        <a:sym typeface="Proxima Nova Extrabold"/>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Standard </a:t>
                      </a:r>
                      <a:r>
                        <a:rPr lang="en">
                          <a:solidFill>
                            <a:schemeClr val="dk1"/>
                          </a:solidFill>
                          <a:latin typeface="Proxima Nova"/>
                          <a:ea typeface="Proxima Nova"/>
                          <a:cs typeface="Proxima Nova"/>
                          <a:sym typeface="Proxima Nova"/>
                        </a:rPr>
                        <a:t>for safely passing claims.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 all major web frameworks.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Simplicity</a:t>
                      </a:r>
                      <a:r>
                        <a:rPr lang="en">
                          <a:solidFill>
                            <a:schemeClr val="dk1"/>
                          </a:solidFill>
                          <a:latin typeface="Proxima Nova"/>
                          <a:ea typeface="Proxima Nova"/>
                          <a:cs typeface="Proxima Nova"/>
                          <a:sym typeface="Proxima Nova"/>
                        </a:rPr>
                        <a:t>, </a:t>
                      </a:r>
                      <a:r>
                        <a:rPr b="1" lang="en">
                          <a:solidFill>
                            <a:schemeClr val="dk1"/>
                          </a:solidFill>
                          <a:latin typeface="Proxima Nova"/>
                          <a:ea typeface="Proxima Nova"/>
                          <a:cs typeface="Proxima Nova"/>
                          <a:sym typeface="Proxima Nova"/>
                        </a:rPr>
                        <a:t>compactness </a:t>
                      </a:r>
                      <a:r>
                        <a:rPr lang="en">
                          <a:solidFill>
                            <a:schemeClr val="dk1"/>
                          </a:solidFill>
                          <a:latin typeface="Proxima Nova"/>
                          <a:ea typeface="Proxima Nova"/>
                          <a:cs typeface="Proxima Nova"/>
                          <a:sym typeface="Proxima Nova"/>
                        </a:rPr>
                        <a:t>and </a:t>
                      </a:r>
                      <a:r>
                        <a:rPr b="1" lang="en">
                          <a:solidFill>
                            <a:schemeClr val="dk1"/>
                          </a:solidFill>
                          <a:latin typeface="Proxima Nova"/>
                          <a:ea typeface="Proxima Nova"/>
                          <a:cs typeface="Proxima Nova"/>
                          <a:sym typeface="Proxima Nova"/>
                        </a:rPr>
                        <a:t>usability.</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HOW DOES IT LOOK?</a:t>
                      </a:r>
                      <a:endParaRPr>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19" name="Google Shape;619;p52"/>
          <p:cNvPicPr preferRelativeResize="0"/>
          <p:nvPr/>
        </p:nvPicPr>
        <p:blipFill>
          <a:blip r:embed="rId3">
            <a:alphaModFix/>
          </a:blip>
          <a:stretch>
            <a:fillRect/>
          </a:stretch>
        </p:blipFill>
        <p:spPr>
          <a:xfrm>
            <a:off x="5404217" y="1060900"/>
            <a:ext cx="2838450" cy="2857500"/>
          </a:xfrm>
          <a:prstGeom prst="rect">
            <a:avLst/>
          </a:prstGeom>
          <a:noFill/>
          <a:ln>
            <a:noFill/>
          </a:ln>
        </p:spPr>
      </p:pic>
      <p:sp>
        <p:nvSpPr>
          <p:cNvPr id="620" name="Google Shape;620;p52"/>
          <p:cNvSpPr txBox="1"/>
          <p:nvPr/>
        </p:nvSpPr>
        <p:spPr>
          <a:xfrm>
            <a:off x="462925" y="3461800"/>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eyJhbGciOiJIUzI1NiIsInR5cCI6IkpXVCJ9</a:t>
            </a:r>
            <a:r>
              <a:rPr b="1" lang="en" sz="1200">
                <a:latin typeface="Proxima Nova"/>
                <a:ea typeface="Proxima Nova"/>
                <a:cs typeface="Proxima Nova"/>
                <a:sym typeface="Proxima Nova"/>
              </a:rPr>
              <a:t>.</a:t>
            </a:r>
            <a:r>
              <a:rPr b="1" lang="en" sz="1200">
                <a:solidFill>
                  <a:schemeClr val="lt2"/>
                </a:solidFill>
                <a:latin typeface="Proxima Nova"/>
                <a:ea typeface="Proxima Nova"/>
                <a:cs typeface="Proxima Nova"/>
                <a:sym typeface="Proxima Nova"/>
              </a:rPr>
              <a:t>eyJzdWIiOiIxMjM0NTY3ODkwIiwibmFtZSI6IkpvaG4gRG9lIiwiaWF0IjoxNTE2MjM5MDIyfQ</a:t>
            </a:r>
            <a:r>
              <a:rPr b="1" lang="en" sz="1200">
                <a:solidFill>
                  <a:schemeClr val="dk1"/>
                </a:solidFill>
                <a:latin typeface="Proxima Nova"/>
                <a:ea typeface="Proxima Nova"/>
                <a:cs typeface="Proxima Nova"/>
                <a:sym typeface="Proxima Nova"/>
              </a:rPr>
              <a:t>.</a:t>
            </a:r>
            <a:r>
              <a:rPr b="1" lang="en" sz="1200">
                <a:solidFill>
                  <a:schemeClr val="dk2"/>
                </a:solidFill>
                <a:latin typeface="Proxima Nova"/>
                <a:ea typeface="Proxima Nova"/>
                <a:cs typeface="Proxima Nova"/>
                <a:sym typeface="Proxima Nova"/>
              </a:rPr>
              <a:t>SflKxwRJSMeKKF2QT4fwpMeJf36POk6yJV_adQssw5c</a:t>
            </a:r>
            <a:endParaRPr b="1" sz="12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3"/>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Elements</a:t>
            </a:r>
            <a:endParaRPr sz="1500">
              <a:solidFill>
                <a:srgbClr val="212121"/>
              </a:solidFill>
              <a:latin typeface="Proxima Nova Extrabold"/>
              <a:ea typeface="Proxima Nova Extrabold"/>
              <a:cs typeface="Proxima Nova Extrabold"/>
              <a:sym typeface="Proxima Nova Extrabold"/>
            </a:endParaRPr>
          </a:p>
        </p:txBody>
      </p:sp>
      <p:sp>
        <p:nvSpPr>
          <p:cNvPr id="626" name="Google Shape;626;p53"/>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627" name="Google Shape;627;p53"/>
          <p:cNvSpPr txBox="1"/>
          <p:nvPr/>
        </p:nvSpPr>
        <p:spPr>
          <a:xfrm>
            <a:off x="2326050" y="1281813"/>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eyJhbGciOiJIUzI1NiIsInR5cCI6IkpXVCJ9</a:t>
            </a:r>
            <a:r>
              <a:rPr b="1" lang="en" sz="1200">
                <a:latin typeface="Proxima Nova"/>
                <a:ea typeface="Proxima Nova"/>
                <a:cs typeface="Proxima Nova"/>
                <a:sym typeface="Proxima Nova"/>
              </a:rPr>
              <a:t>.</a:t>
            </a:r>
            <a:r>
              <a:rPr b="1" lang="en" sz="1200">
                <a:solidFill>
                  <a:schemeClr val="lt2"/>
                </a:solidFill>
                <a:latin typeface="Proxima Nova"/>
                <a:ea typeface="Proxima Nova"/>
                <a:cs typeface="Proxima Nova"/>
                <a:sym typeface="Proxima Nova"/>
              </a:rPr>
              <a:t>eyJzdWIiOiIxMjM0NTY3ODkwIiwibmFtZSI6IkpvaG4gRG9lIiwiaWF0IjoxNTE2MjM5MDIyfQ</a:t>
            </a:r>
            <a:r>
              <a:rPr b="1" lang="en" sz="1200">
                <a:solidFill>
                  <a:schemeClr val="dk1"/>
                </a:solidFill>
                <a:latin typeface="Proxima Nova"/>
                <a:ea typeface="Proxima Nova"/>
                <a:cs typeface="Proxima Nova"/>
                <a:sym typeface="Proxima Nova"/>
              </a:rPr>
              <a:t>.</a:t>
            </a:r>
            <a:r>
              <a:rPr b="1" lang="en" sz="1200">
                <a:solidFill>
                  <a:schemeClr val="dk2"/>
                </a:solidFill>
                <a:latin typeface="Proxima Nova"/>
                <a:ea typeface="Proxima Nova"/>
                <a:cs typeface="Proxima Nova"/>
                <a:sym typeface="Proxima Nova"/>
              </a:rPr>
              <a:t>SflKxwRJSMeKKF2QT4fwpMeJf36POk6yJV_adQssw5c</a:t>
            </a:r>
            <a:endParaRPr b="1" sz="1200">
              <a:solidFill>
                <a:schemeClr val="dk2"/>
              </a:solidFill>
              <a:latin typeface="Proxima Nova"/>
              <a:ea typeface="Proxima Nova"/>
              <a:cs typeface="Proxima Nova"/>
              <a:sym typeface="Proxima Nova"/>
            </a:endParaRPr>
          </a:p>
        </p:txBody>
      </p:sp>
      <p:sp>
        <p:nvSpPr>
          <p:cNvPr id="628" name="Google Shape;628;p53"/>
          <p:cNvSpPr/>
          <p:nvPr/>
        </p:nvSpPr>
        <p:spPr>
          <a:xfrm>
            <a:off x="1040150" y="3046975"/>
            <a:ext cx="1467600" cy="461100"/>
          </a:xfrm>
          <a:prstGeom prst="roundRect">
            <a:avLst>
              <a:gd fmla="val 16667" name="adj"/>
            </a:avLst>
          </a:prstGeom>
          <a:solidFill>
            <a:srgbClr val="FF5625"/>
          </a:solidFill>
          <a:ln cap="flat" cmpd="sng" w="9525">
            <a:solidFill>
              <a:srgbClr val="FF56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Header</a:t>
            </a:r>
            <a:endParaRPr>
              <a:solidFill>
                <a:srgbClr val="FFFFFF"/>
              </a:solidFill>
            </a:endParaRPr>
          </a:p>
        </p:txBody>
      </p:sp>
      <p:sp>
        <p:nvSpPr>
          <p:cNvPr id="629" name="Google Shape;629;p53"/>
          <p:cNvSpPr/>
          <p:nvPr/>
        </p:nvSpPr>
        <p:spPr>
          <a:xfrm>
            <a:off x="6713425" y="3046975"/>
            <a:ext cx="1467600" cy="46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Signature / Encryption data</a:t>
            </a:r>
            <a:endParaRPr>
              <a:solidFill>
                <a:srgbClr val="FFFFFF"/>
              </a:solidFill>
            </a:endParaRPr>
          </a:p>
        </p:txBody>
      </p:sp>
      <p:sp>
        <p:nvSpPr>
          <p:cNvPr id="630" name="Google Shape;630;p53"/>
          <p:cNvSpPr/>
          <p:nvPr/>
        </p:nvSpPr>
        <p:spPr>
          <a:xfrm>
            <a:off x="3838200" y="3046975"/>
            <a:ext cx="1467600" cy="4611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Payload</a:t>
            </a:r>
            <a:endParaRPr>
              <a:solidFill>
                <a:srgbClr val="FFFFFF"/>
              </a:solidFill>
            </a:endParaRPr>
          </a:p>
        </p:txBody>
      </p:sp>
      <p:cxnSp>
        <p:nvCxnSpPr>
          <p:cNvPr id="631" name="Google Shape;631;p53"/>
          <p:cNvCxnSpPr>
            <a:endCxn id="628" idx="0"/>
          </p:cNvCxnSpPr>
          <p:nvPr/>
        </p:nvCxnSpPr>
        <p:spPr>
          <a:xfrm rot="5400000">
            <a:off x="1348250" y="1907275"/>
            <a:ext cx="1565400" cy="714000"/>
          </a:xfrm>
          <a:prstGeom prst="bentConnector3">
            <a:avLst>
              <a:gd fmla="val -2" name="adj1"/>
            </a:avLst>
          </a:prstGeom>
          <a:noFill/>
          <a:ln cap="flat" cmpd="sng" w="19050">
            <a:solidFill>
              <a:srgbClr val="FF5625"/>
            </a:solidFill>
            <a:prstDash val="solid"/>
            <a:round/>
            <a:headEnd len="med" w="med" type="none"/>
            <a:tailEnd len="med" w="med" type="none"/>
          </a:ln>
        </p:spPr>
      </p:cxnSp>
      <p:cxnSp>
        <p:nvCxnSpPr>
          <p:cNvPr id="632" name="Google Shape;632;p53"/>
          <p:cNvCxnSpPr/>
          <p:nvPr/>
        </p:nvCxnSpPr>
        <p:spPr>
          <a:xfrm flipH="1" rot="-5400000">
            <a:off x="6504275" y="2013775"/>
            <a:ext cx="1216200" cy="850200"/>
          </a:xfrm>
          <a:prstGeom prst="bentConnector3">
            <a:avLst>
              <a:gd fmla="val -1149" name="adj1"/>
            </a:avLst>
          </a:prstGeom>
          <a:noFill/>
          <a:ln cap="flat" cmpd="sng" w="19050">
            <a:solidFill>
              <a:schemeClr val="dk2"/>
            </a:solidFill>
            <a:prstDash val="solid"/>
            <a:round/>
            <a:headEnd len="med" w="med" type="none"/>
            <a:tailEnd len="med" w="med" type="none"/>
          </a:ln>
        </p:spPr>
      </p:cxnSp>
      <p:cxnSp>
        <p:nvCxnSpPr>
          <p:cNvPr id="633" name="Google Shape;633;p53"/>
          <p:cNvCxnSpPr/>
          <p:nvPr/>
        </p:nvCxnSpPr>
        <p:spPr>
          <a:xfrm flipH="1" rot="-5400000">
            <a:off x="3179800" y="1977675"/>
            <a:ext cx="1118100" cy="992400"/>
          </a:xfrm>
          <a:prstGeom prst="bentConnector3">
            <a:avLst>
              <a:gd fmla="val 50000" name="adj1"/>
            </a:avLst>
          </a:prstGeom>
          <a:noFill/>
          <a:ln cap="flat" cmpd="sng" w="19050">
            <a:solidFill>
              <a:schemeClr val="lt2"/>
            </a:solidFill>
            <a:prstDash val="solid"/>
            <a:round/>
            <a:headEnd len="med" w="med" type="none"/>
            <a:tailEnd len="med" w="med" type="none"/>
          </a:ln>
        </p:spPr>
      </p:cxnSp>
      <p:sp>
        <p:nvSpPr>
          <p:cNvPr id="634" name="Google Shape;634;p53"/>
          <p:cNvSpPr/>
          <p:nvPr/>
        </p:nvSpPr>
        <p:spPr>
          <a:xfrm rot="5400000">
            <a:off x="3127425" y="1219350"/>
            <a:ext cx="230400" cy="4808100"/>
          </a:xfrm>
          <a:prstGeom prst="rightBracket">
            <a:avLst>
              <a:gd fmla="val 8333" name="adj"/>
            </a:avLst>
          </a:prstGeom>
          <a:noFill/>
          <a:ln cap="flat" cmpd="sng" w="1905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txBox="1"/>
          <p:nvPr/>
        </p:nvSpPr>
        <p:spPr>
          <a:xfrm>
            <a:off x="2487950" y="3850550"/>
            <a:ext cx="1344000" cy="23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300">
                <a:latin typeface="Proxima Nova"/>
                <a:ea typeface="Proxima Nova"/>
                <a:cs typeface="Proxima Nova"/>
                <a:sym typeface="Proxima Nova"/>
              </a:rPr>
              <a:t>JSON Objects</a:t>
            </a:r>
            <a:endParaRPr b="1" sz="11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4"/>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Header</a:t>
            </a:r>
            <a:endParaRPr sz="1500">
              <a:solidFill>
                <a:srgbClr val="212121"/>
              </a:solidFill>
              <a:latin typeface="Proxima Nova Extrabold"/>
              <a:ea typeface="Proxima Nova Extrabold"/>
              <a:cs typeface="Proxima Nova Extrabold"/>
              <a:sym typeface="Proxima Nova Extrabold"/>
            </a:endParaRPr>
          </a:p>
        </p:txBody>
      </p:sp>
      <p:sp>
        <p:nvSpPr>
          <p:cNvPr id="641" name="Google Shape;641;p54"/>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642" name="Google Shape;642;p54"/>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eyJhbGciOiJIUzI1NiIsInR5cCI6IkpXVCJ9</a:t>
            </a:r>
            <a:r>
              <a:rPr lang="en" sz="1200">
                <a:latin typeface="Proxima Nova"/>
                <a:ea typeface="Proxima Nova"/>
                <a:cs typeface="Proxima Nova"/>
                <a:sym typeface="Proxima Nova"/>
              </a:rPr>
              <a:t>.eyJzdWIiOiIxMjM0NTY3ODkwIiwibmFtZSI6IkpvaG4gRG9lIiwiaWF0IjoxNTE2MjM5MDIyfQ.SflKxwRJSMeKKF2QT4fwpMeJf36POk6yJV_adQssw5c</a:t>
            </a:r>
            <a:endParaRPr sz="1200">
              <a:latin typeface="Proxima Nova"/>
              <a:ea typeface="Proxima Nova"/>
              <a:cs typeface="Proxima Nova"/>
              <a:sym typeface="Proxima Nova"/>
            </a:endParaRPr>
          </a:p>
        </p:txBody>
      </p:sp>
      <p:sp>
        <p:nvSpPr>
          <p:cNvPr id="643" name="Google Shape;643;p54"/>
          <p:cNvSpPr txBox="1"/>
          <p:nvPr/>
        </p:nvSpPr>
        <p:spPr>
          <a:xfrm>
            <a:off x="3518675" y="2413650"/>
            <a:ext cx="815700" cy="230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Decoded</a:t>
            </a:r>
            <a:endParaRPr b="1" sz="1000">
              <a:latin typeface="Proxima Nova"/>
              <a:ea typeface="Proxima Nova"/>
              <a:cs typeface="Proxima Nova"/>
              <a:sym typeface="Proxima Nova"/>
            </a:endParaRPr>
          </a:p>
        </p:txBody>
      </p:sp>
      <p:sp>
        <p:nvSpPr>
          <p:cNvPr id="644" name="Google Shape;644;p54"/>
          <p:cNvSpPr txBox="1"/>
          <p:nvPr/>
        </p:nvSpPr>
        <p:spPr>
          <a:xfrm>
            <a:off x="3349025" y="3251400"/>
            <a:ext cx="19707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  "alg": "HS256",</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  "typ": "JWT"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t/>
            </a:r>
            <a:endParaRPr b="1" sz="1200">
              <a:solidFill>
                <a:srgbClr val="FF5625"/>
              </a:solidFill>
              <a:latin typeface="Proxima Nova"/>
              <a:ea typeface="Proxima Nova"/>
              <a:cs typeface="Proxima Nova"/>
              <a:sym typeface="Proxima Nova"/>
            </a:endParaRPr>
          </a:p>
        </p:txBody>
      </p:sp>
      <p:cxnSp>
        <p:nvCxnSpPr>
          <p:cNvPr id="645" name="Google Shape;645;p54"/>
          <p:cNvCxnSpPr>
            <a:stCxn id="642" idx="2"/>
            <a:endCxn id="644" idx="0"/>
          </p:cNvCxnSpPr>
          <p:nvPr/>
        </p:nvCxnSpPr>
        <p:spPr>
          <a:xfrm>
            <a:off x="4334375" y="1806288"/>
            <a:ext cx="0" cy="1445100"/>
          </a:xfrm>
          <a:prstGeom prst="straightConnector1">
            <a:avLst/>
          </a:prstGeom>
          <a:noFill/>
          <a:ln cap="flat" cmpd="sng" w="19050">
            <a:solidFill>
              <a:srgbClr val="BFBFBF"/>
            </a:solidFill>
            <a:prstDash val="solid"/>
            <a:round/>
            <a:headEnd len="med" w="med" type="none"/>
            <a:tailEnd len="med" w="med" type="triangle"/>
          </a:ln>
        </p:spPr>
      </p:cxnSp>
      <p:pic>
        <p:nvPicPr>
          <p:cNvPr id="646" name="Google Shape;646;p54"/>
          <p:cNvPicPr preferRelativeResize="0"/>
          <p:nvPr/>
        </p:nvPicPr>
        <p:blipFill rotWithShape="1">
          <a:blip r:embed="rId3">
            <a:alphaModFix/>
          </a:blip>
          <a:srcRect b="0" l="0" r="0" t="0"/>
          <a:stretch/>
        </p:blipFill>
        <p:spPr>
          <a:xfrm>
            <a:off x="4168493" y="2310981"/>
            <a:ext cx="331750" cy="333064"/>
          </a:xfrm>
          <a:prstGeom prst="rect">
            <a:avLst/>
          </a:prstGeom>
          <a:noFill/>
          <a:ln>
            <a:noFill/>
          </a:ln>
        </p:spPr>
      </p:pic>
      <p:sp>
        <p:nvSpPr>
          <p:cNvPr id="647" name="Google Shape;647;p54"/>
          <p:cNvSpPr txBox="1"/>
          <p:nvPr/>
        </p:nvSpPr>
        <p:spPr>
          <a:xfrm>
            <a:off x="211075" y="3351150"/>
            <a:ext cx="25545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Algorithm in use for signing and/or decrypting this JWT</a:t>
            </a:r>
            <a:endParaRPr b="1" sz="1000">
              <a:latin typeface="Proxima Nova"/>
              <a:ea typeface="Proxima Nova"/>
              <a:cs typeface="Proxima Nova"/>
              <a:sym typeface="Proxima Nova"/>
            </a:endParaRPr>
          </a:p>
        </p:txBody>
      </p:sp>
      <p:sp>
        <p:nvSpPr>
          <p:cNvPr id="648" name="Google Shape;648;p54"/>
          <p:cNvSpPr txBox="1"/>
          <p:nvPr/>
        </p:nvSpPr>
        <p:spPr>
          <a:xfrm>
            <a:off x="1346275" y="3991725"/>
            <a:ext cx="8157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Token type</a:t>
            </a:r>
            <a:endParaRPr b="1" sz="1000">
              <a:latin typeface="Proxima Nova"/>
              <a:ea typeface="Proxima Nova"/>
              <a:cs typeface="Proxima Nova"/>
              <a:sym typeface="Proxima Nova"/>
            </a:endParaRPr>
          </a:p>
        </p:txBody>
      </p:sp>
      <p:cxnSp>
        <p:nvCxnSpPr>
          <p:cNvPr id="649" name="Google Shape;649;p54"/>
          <p:cNvCxnSpPr/>
          <p:nvPr/>
        </p:nvCxnSpPr>
        <p:spPr>
          <a:xfrm>
            <a:off x="2496950" y="3509550"/>
            <a:ext cx="1009800" cy="109800"/>
          </a:xfrm>
          <a:prstGeom prst="straightConnector1">
            <a:avLst/>
          </a:prstGeom>
          <a:noFill/>
          <a:ln cap="flat" cmpd="sng" w="19050">
            <a:solidFill>
              <a:srgbClr val="BFBFBF"/>
            </a:solidFill>
            <a:prstDash val="solid"/>
            <a:round/>
            <a:headEnd len="med" w="med" type="none"/>
            <a:tailEnd len="med" w="med" type="triangle"/>
          </a:ln>
        </p:spPr>
      </p:cxnSp>
      <p:cxnSp>
        <p:nvCxnSpPr>
          <p:cNvPr id="650" name="Google Shape;650;p54"/>
          <p:cNvCxnSpPr>
            <a:stCxn id="648" idx="3"/>
          </p:cNvCxnSpPr>
          <p:nvPr/>
        </p:nvCxnSpPr>
        <p:spPr>
          <a:xfrm flipH="1" rot="10800000">
            <a:off x="2161975" y="3831675"/>
            <a:ext cx="1370700" cy="255600"/>
          </a:xfrm>
          <a:prstGeom prst="straightConnector1">
            <a:avLst/>
          </a:prstGeom>
          <a:noFill/>
          <a:ln cap="flat" cmpd="sng" w="19050">
            <a:solidFill>
              <a:srgbClr val="BFBFB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aphicFrame>
        <p:nvGraphicFramePr>
          <p:cNvPr id="102" name="Google Shape;102;p19"/>
          <p:cNvGraphicFramePr/>
          <p:nvPr/>
        </p:nvGraphicFramePr>
        <p:xfrm>
          <a:off x="431492" y="989995"/>
          <a:ext cx="3000000" cy="3000000"/>
        </p:xfrm>
        <a:graphic>
          <a:graphicData uri="http://schemas.openxmlformats.org/drawingml/2006/table">
            <a:tbl>
              <a:tblPr>
                <a:noFill/>
                <a:tableStyleId>{178D0233-612D-4ABB-8D56-F715EA9DB431}</a:tableStyleId>
              </a:tblPr>
              <a:tblGrid>
                <a:gridCol w="3922775"/>
                <a:gridCol w="3922775"/>
              </a:tblGrid>
              <a:tr h="17089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AUTHENTICATION</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U</a:t>
                      </a:r>
                      <a:r>
                        <a:rPr b="1" lang="en">
                          <a:latin typeface="Proxima Nova"/>
                          <a:ea typeface="Proxima Nova"/>
                          <a:cs typeface="Proxima Nova"/>
                          <a:sym typeface="Proxima Nova"/>
                        </a:rPr>
                        <a:t>ser’s identity</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Is the user who he says he is?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AUTHORIZATION</a:t>
                      </a:r>
                      <a:endParaRPr>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What a user </a:t>
                      </a:r>
                      <a:r>
                        <a:rPr b="1" lang="en">
                          <a:solidFill>
                            <a:schemeClr val="dk1"/>
                          </a:solidFill>
                          <a:latin typeface="Proxima Nova"/>
                          <a:ea typeface="Proxima Nova"/>
                          <a:cs typeface="Proxima Nova"/>
                          <a:sym typeface="Proxima Nova"/>
                        </a:rPr>
                        <a:t>can and can’t do.</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Is this user allowed to do this?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3" name="Google Shape;103;p19"/>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4" name="Google Shape;104;p19"/>
          <p:cNvSpPr/>
          <p:nvPr/>
        </p:nvSpPr>
        <p:spPr>
          <a:xfrm>
            <a:off x="43399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5" name="Google Shape;105;p19"/>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Authentication vs Authorization</a:t>
            </a:r>
            <a:endParaRPr sz="1500">
              <a:solidFill>
                <a:srgbClr val="212121"/>
              </a:solidFill>
              <a:latin typeface="Proxima Nova Extrabold"/>
              <a:ea typeface="Proxima Nova Extrabold"/>
              <a:cs typeface="Proxima Nova Extrabold"/>
              <a:sym typeface="Proxima Nova Extrabold"/>
            </a:endParaRPr>
          </a:p>
        </p:txBody>
      </p:sp>
      <p:sp>
        <p:nvSpPr>
          <p:cNvPr id="106" name="Google Shape;106;p19"/>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07" name="Google Shape;107;p19"/>
          <p:cNvPicPr preferRelativeResize="0"/>
          <p:nvPr/>
        </p:nvPicPr>
        <p:blipFill>
          <a:blip r:embed="rId3">
            <a:alphaModFix/>
          </a:blip>
          <a:stretch>
            <a:fillRect/>
          </a:stretch>
        </p:blipFill>
        <p:spPr>
          <a:xfrm>
            <a:off x="1146674" y="2354149"/>
            <a:ext cx="1627632" cy="1627632"/>
          </a:xfrm>
          <a:prstGeom prst="rect">
            <a:avLst/>
          </a:prstGeom>
          <a:noFill/>
          <a:ln>
            <a:noFill/>
          </a:ln>
        </p:spPr>
      </p:pic>
      <p:pic>
        <p:nvPicPr>
          <p:cNvPr id="108" name="Google Shape;108;p19"/>
          <p:cNvPicPr preferRelativeResize="0"/>
          <p:nvPr/>
        </p:nvPicPr>
        <p:blipFill>
          <a:blip r:embed="rId4">
            <a:alphaModFix/>
          </a:blip>
          <a:stretch>
            <a:fillRect/>
          </a:stretch>
        </p:blipFill>
        <p:spPr>
          <a:xfrm>
            <a:off x="5500122" y="2354153"/>
            <a:ext cx="1627632" cy="16276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5"/>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Payload</a:t>
            </a:r>
            <a:endParaRPr sz="1500">
              <a:solidFill>
                <a:srgbClr val="212121"/>
              </a:solidFill>
              <a:latin typeface="Proxima Nova Extrabold"/>
              <a:ea typeface="Proxima Nova Extrabold"/>
              <a:cs typeface="Proxima Nova Extrabold"/>
              <a:sym typeface="Proxima Nova Extrabold"/>
            </a:endParaRPr>
          </a:p>
        </p:txBody>
      </p:sp>
      <p:sp>
        <p:nvSpPr>
          <p:cNvPr id="656" name="Google Shape;656;p55"/>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657" name="Google Shape;657;p55"/>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lang="en" sz="1200">
                <a:latin typeface="Proxima Nova"/>
                <a:ea typeface="Proxima Nova"/>
                <a:cs typeface="Proxima Nova"/>
                <a:sym typeface="Proxima Nova"/>
              </a:rPr>
              <a:t>eyJhbGciOiJIUzI1NiIsInR5cCI6IkpXVCJ9.</a:t>
            </a:r>
            <a:r>
              <a:rPr b="1" lang="en" sz="1200">
                <a:solidFill>
                  <a:schemeClr val="lt2"/>
                </a:solidFill>
                <a:latin typeface="Proxima Nova"/>
                <a:ea typeface="Proxima Nova"/>
                <a:cs typeface="Proxima Nova"/>
                <a:sym typeface="Proxima Nova"/>
              </a:rPr>
              <a:t>eyJzdWIiOiIxMjM0NTY3ODkwIiwibmFtZSI6IkpvaG4gRG9lIiwiaWF0IjoxNTE2MjM5MDIyfQ</a:t>
            </a:r>
            <a:r>
              <a:rPr lang="en" sz="1200">
                <a:latin typeface="Proxima Nova"/>
                <a:ea typeface="Proxima Nova"/>
                <a:cs typeface="Proxima Nova"/>
                <a:sym typeface="Proxima Nova"/>
              </a:rPr>
              <a:t>.SflKxwRJSMeKKF2QT4fwpMeJf36POk6yJV_adQssw5c</a:t>
            </a:r>
            <a:endParaRPr sz="1200">
              <a:latin typeface="Proxima Nova"/>
              <a:ea typeface="Proxima Nova"/>
              <a:cs typeface="Proxima Nova"/>
              <a:sym typeface="Proxima Nova"/>
            </a:endParaRPr>
          </a:p>
        </p:txBody>
      </p:sp>
      <p:sp>
        <p:nvSpPr>
          <p:cNvPr id="658" name="Google Shape;658;p55"/>
          <p:cNvSpPr txBox="1"/>
          <p:nvPr/>
        </p:nvSpPr>
        <p:spPr>
          <a:xfrm>
            <a:off x="3349025" y="3251400"/>
            <a:ext cx="1970700" cy="10953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  "sub": "1234567890",</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  "name": "John Doe",</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  "iat": 1516239022</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lt2"/>
                </a:solidFill>
                <a:latin typeface="Proxima Nova"/>
                <a:ea typeface="Proxima Nova"/>
                <a:cs typeface="Proxima Nova"/>
                <a:sym typeface="Proxima Nova"/>
              </a:rPr>
              <a:t>}</a:t>
            </a:r>
            <a:endParaRPr b="1" sz="1200">
              <a:solidFill>
                <a:schemeClr val="lt2"/>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t/>
            </a:r>
            <a:endParaRPr b="1" sz="1200">
              <a:solidFill>
                <a:srgbClr val="FF5625"/>
              </a:solidFill>
              <a:latin typeface="Proxima Nova"/>
              <a:ea typeface="Proxima Nova"/>
              <a:cs typeface="Proxima Nova"/>
              <a:sym typeface="Proxima Nova"/>
            </a:endParaRPr>
          </a:p>
        </p:txBody>
      </p:sp>
      <p:cxnSp>
        <p:nvCxnSpPr>
          <p:cNvPr id="659" name="Google Shape;659;p55"/>
          <p:cNvCxnSpPr>
            <a:stCxn id="657" idx="2"/>
            <a:endCxn id="658" idx="0"/>
          </p:cNvCxnSpPr>
          <p:nvPr/>
        </p:nvCxnSpPr>
        <p:spPr>
          <a:xfrm>
            <a:off x="4334375" y="1806288"/>
            <a:ext cx="0" cy="1445100"/>
          </a:xfrm>
          <a:prstGeom prst="straightConnector1">
            <a:avLst/>
          </a:prstGeom>
          <a:noFill/>
          <a:ln cap="flat" cmpd="sng" w="19050">
            <a:solidFill>
              <a:srgbClr val="BFBFBF"/>
            </a:solidFill>
            <a:prstDash val="solid"/>
            <a:round/>
            <a:headEnd len="med" w="med" type="none"/>
            <a:tailEnd len="med" w="med" type="triangle"/>
          </a:ln>
        </p:spPr>
      </p:cxnSp>
      <p:cxnSp>
        <p:nvCxnSpPr>
          <p:cNvPr id="660" name="Google Shape;660;p55"/>
          <p:cNvCxnSpPr>
            <a:stCxn id="661" idx="2"/>
            <a:endCxn id="662" idx="1"/>
          </p:cNvCxnSpPr>
          <p:nvPr/>
        </p:nvCxnSpPr>
        <p:spPr>
          <a:xfrm>
            <a:off x="679950" y="3798824"/>
            <a:ext cx="308700" cy="312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63" name="Google Shape;663;p55"/>
          <p:cNvCxnSpPr>
            <a:stCxn id="661" idx="2"/>
            <a:endCxn id="664" idx="1"/>
          </p:cNvCxnSpPr>
          <p:nvPr/>
        </p:nvCxnSpPr>
        <p:spPr>
          <a:xfrm flipH="1" rot="10800000">
            <a:off x="679950" y="3496424"/>
            <a:ext cx="308700" cy="3024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661" name="Google Shape;661;p55"/>
          <p:cNvSpPr/>
          <p:nvPr/>
        </p:nvSpPr>
        <p:spPr>
          <a:xfrm rot="-5400000">
            <a:off x="-600" y="3665774"/>
            <a:ext cx="1095000" cy="266100"/>
          </a:xfrm>
          <a:prstGeom prst="roundRect">
            <a:avLst>
              <a:gd fmla="val 16667" name="adj"/>
            </a:avLst>
          </a:prstGeom>
          <a:solidFill>
            <a:srgbClr val="FF5625"/>
          </a:solidFill>
          <a:ln cap="flat" cmpd="sng" w="9525">
            <a:solidFill>
              <a:srgbClr val="FF56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Claims</a:t>
            </a:r>
            <a:endParaRPr sz="1000">
              <a:solidFill>
                <a:srgbClr val="FFFFFF"/>
              </a:solidFill>
              <a:latin typeface="Roboto"/>
              <a:ea typeface="Roboto"/>
              <a:cs typeface="Roboto"/>
              <a:sym typeface="Roboto"/>
            </a:endParaRPr>
          </a:p>
        </p:txBody>
      </p:sp>
      <p:sp>
        <p:nvSpPr>
          <p:cNvPr id="664" name="Google Shape;664;p55"/>
          <p:cNvSpPr/>
          <p:nvPr/>
        </p:nvSpPr>
        <p:spPr>
          <a:xfrm>
            <a:off x="988648" y="3407542"/>
            <a:ext cx="815700" cy="177600"/>
          </a:xfrm>
          <a:prstGeom prst="roundRect">
            <a:avLst>
              <a:gd fmla="val 16667" name="adj"/>
            </a:avLst>
          </a:prstGeom>
          <a:solidFill>
            <a:srgbClr val="BFBFB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Registered</a:t>
            </a:r>
            <a:endParaRPr sz="1000">
              <a:solidFill>
                <a:srgbClr val="FFFFFF"/>
              </a:solidFill>
              <a:latin typeface="Roboto"/>
              <a:ea typeface="Roboto"/>
              <a:cs typeface="Roboto"/>
              <a:sym typeface="Roboto"/>
            </a:endParaRPr>
          </a:p>
        </p:txBody>
      </p:sp>
      <p:sp>
        <p:nvSpPr>
          <p:cNvPr id="662" name="Google Shape;662;p55"/>
          <p:cNvSpPr/>
          <p:nvPr/>
        </p:nvSpPr>
        <p:spPr>
          <a:xfrm>
            <a:off x="988647" y="4022183"/>
            <a:ext cx="815700" cy="177600"/>
          </a:xfrm>
          <a:prstGeom prst="roundRect">
            <a:avLst>
              <a:gd fmla="val 16667" name="adj"/>
            </a:avLst>
          </a:prstGeom>
          <a:solidFill>
            <a:srgbClr val="BFBFB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Custom</a:t>
            </a:r>
            <a:endParaRPr sz="1000">
              <a:solidFill>
                <a:srgbClr val="FFFFFF"/>
              </a:solidFill>
              <a:latin typeface="Roboto"/>
              <a:ea typeface="Roboto"/>
              <a:cs typeface="Roboto"/>
              <a:sym typeface="Roboto"/>
            </a:endParaRPr>
          </a:p>
        </p:txBody>
      </p:sp>
      <p:sp>
        <p:nvSpPr>
          <p:cNvPr id="665" name="Google Shape;665;p55"/>
          <p:cNvSpPr txBox="1"/>
          <p:nvPr/>
        </p:nvSpPr>
        <p:spPr>
          <a:xfrm>
            <a:off x="3518675" y="2413650"/>
            <a:ext cx="815700" cy="230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Decoded</a:t>
            </a:r>
            <a:endParaRPr b="1" sz="1000">
              <a:latin typeface="Proxima Nova"/>
              <a:ea typeface="Proxima Nova"/>
              <a:cs typeface="Proxima Nova"/>
              <a:sym typeface="Proxima Nova"/>
            </a:endParaRPr>
          </a:p>
        </p:txBody>
      </p:sp>
      <p:pic>
        <p:nvPicPr>
          <p:cNvPr id="666" name="Google Shape;666;p55"/>
          <p:cNvPicPr preferRelativeResize="0"/>
          <p:nvPr/>
        </p:nvPicPr>
        <p:blipFill rotWithShape="1">
          <a:blip r:embed="rId3">
            <a:alphaModFix/>
          </a:blip>
          <a:srcRect b="0" l="0" r="0" t="0"/>
          <a:stretch/>
        </p:blipFill>
        <p:spPr>
          <a:xfrm>
            <a:off x="4168493" y="2310981"/>
            <a:ext cx="331750" cy="333064"/>
          </a:xfrm>
          <a:prstGeom prst="rect">
            <a:avLst/>
          </a:prstGeom>
          <a:noFill/>
          <a:ln>
            <a:noFill/>
          </a:ln>
        </p:spPr>
      </p:pic>
      <p:cxnSp>
        <p:nvCxnSpPr>
          <p:cNvPr id="667" name="Google Shape;667;p55"/>
          <p:cNvCxnSpPr/>
          <p:nvPr/>
        </p:nvCxnSpPr>
        <p:spPr>
          <a:xfrm>
            <a:off x="1977750" y="3461938"/>
            <a:ext cx="1576800" cy="134400"/>
          </a:xfrm>
          <a:prstGeom prst="straightConnector1">
            <a:avLst/>
          </a:prstGeom>
          <a:noFill/>
          <a:ln cap="flat" cmpd="sng" w="19050">
            <a:solidFill>
              <a:srgbClr val="BFBFBF"/>
            </a:solidFill>
            <a:prstDash val="solid"/>
            <a:round/>
            <a:headEnd len="med" w="med" type="none"/>
            <a:tailEnd len="med" w="med" type="triangle"/>
          </a:ln>
        </p:spPr>
      </p:cxnSp>
      <p:cxnSp>
        <p:nvCxnSpPr>
          <p:cNvPr id="668" name="Google Shape;668;p55"/>
          <p:cNvCxnSpPr/>
          <p:nvPr/>
        </p:nvCxnSpPr>
        <p:spPr>
          <a:xfrm>
            <a:off x="2021150" y="3554450"/>
            <a:ext cx="1575000" cy="459900"/>
          </a:xfrm>
          <a:prstGeom prst="straightConnector1">
            <a:avLst/>
          </a:prstGeom>
          <a:noFill/>
          <a:ln cap="flat" cmpd="sng" w="19050">
            <a:solidFill>
              <a:srgbClr val="BFBFBF"/>
            </a:solidFill>
            <a:prstDash val="solid"/>
            <a:round/>
            <a:headEnd len="med" w="med" type="none"/>
            <a:tailEnd len="med" w="med" type="triangle"/>
          </a:ln>
        </p:spPr>
      </p:cxnSp>
      <p:sp>
        <p:nvSpPr>
          <p:cNvPr id="669" name="Google Shape;669;p55"/>
          <p:cNvSpPr txBox="1"/>
          <p:nvPr/>
        </p:nvSpPr>
        <p:spPr>
          <a:xfrm rot="183493">
            <a:off x="2360763" y="3388040"/>
            <a:ext cx="815361" cy="17062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Subject</a:t>
            </a:r>
            <a:endParaRPr b="1" sz="1000">
              <a:latin typeface="Proxima Nova"/>
              <a:ea typeface="Proxima Nova"/>
              <a:cs typeface="Proxima Nova"/>
              <a:sym typeface="Proxima Nova"/>
            </a:endParaRPr>
          </a:p>
        </p:txBody>
      </p:sp>
      <p:sp>
        <p:nvSpPr>
          <p:cNvPr id="670" name="Google Shape;670;p55"/>
          <p:cNvSpPr txBox="1"/>
          <p:nvPr/>
        </p:nvSpPr>
        <p:spPr>
          <a:xfrm rot="980518">
            <a:off x="2516279" y="3674966"/>
            <a:ext cx="815653" cy="17361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Issued at</a:t>
            </a:r>
            <a:endParaRPr b="1" sz="1000">
              <a:latin typeface="Proxima Nova"/>
              <a:ea typeface="Proxima Nova"/>
              <a:cs typeface="Proxima Nova"/>
              <a:sym typeface="Proxima Nova"/>
            </a:endParaRPr>
          </a:p>
        </p:txBody>
      </p:sp>
      <p:cxnSp>
        <p:nvCxnSpPr>
          <p:cNvPr id="671" name="Google Shape;671;p55"/>
          <p:cNvCxnSpPr/>
          <p:nvPr/>
        </p:nvCxnSpPr>
        <p:spPr>
          <a:xfrm flipH="1" rot="10800000">
            <a:off x="1988075" y="3820400"/>
            <a:ext cx="1648500" cy="276000"/>
          </a:xfrm>
          <a:prstGeom prst="straightConnector1">
            <a:avLst/>
          </a:prstGeom>
          <a:noFill/>
          <a:ln cap="flat" cmpd="sng" w="19050">
            <a:solidFill>
              <a:srgbClr val="BFBFB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xit" presetID="10" presetSubtype="0">
                                  <p:stCondLst>
                                    <p:cond delay="0"/>
                                  </p:stCondLst>
                                  <p:childTnLst>
                                    <p:animEffect filter="fade" transition="out">
                                      <p:cBhvr>
                                        <p:cTn dur="1000"/>
                                        <p:tgtEl>
                                          <p:spTgt spid="667"/>
                                        </p:tgtEl>
                                      </p:cBhvr>
                                    </p:animEffect>
                                    <p:set>
                                      <p:cBhvr>
                                        <p:cTn dur="1" fill="hold">
                                          <p:stCondLst>
                                            <p:cond delay="1000"/>
                                          </p:stCondLst>
                                        </p:cTn>
                                        <p:tgtEl>
                                          <p:spTgt spid="6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8"/>
                                        </p:tgtEl>
                                      </p:cBhvr>
                                    </p:animEffect>
                                    <p:set>
                                      <p:cBhvr>
                                        <p:cTn dur="1" fill="hold">
                                          <p:stCondLst>
                                            <p:cond delay="1000"/>
                                          </p:stCondLst>
                                        </p:cTn>
                                        <p:tgtEl>
                                          <p:spTgt spid="6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9"/>
                                        </p:tgtEl>
                                      </p:cBhvr>
                                    </p:animEffect>
                                    <p:set>
                                      <p:cBhvr>
                                        <p:cTn dur="1" fill="hold">
                                          <p:stCondLst>
                                            <p:cond delay="1000"/>
                                          </p:stCondLst>
                                        </p:cTn>
                                        <p:tgtEl>
                                          <p:spTgt spid="6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70"/>
                                        </p:tgtEl>
                                      </p:cBhvr>
                                    </p:animEffect>
                                    <p:set>
                                      <p:cBhvr>
                                        <p:cTn dur="1" fill="hold">
                                          <p:stCondLst>
                                            <p:cond delay="1000"/>
                                          </p:stCondLst>
                                        </p:cTn>
                                        <p:tgtEl>
                                          <p:spTgt spid="6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6"/>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Signature / Encryption data</a:t>
            </a:r>
            <a:endParaRPr sz="1500">
              <a:solidFill>
                <a:srgbClr val="212121"/>
              </a:solidFill>
              <a:latin typeface="Proxima Nova Extrabold"/>
              <a:ea typeface="Proxima Nova Extrabold"/>
              <a:cs typeface="Proxima Nova Extrabold"/>
              <a:sym typeface="Proxima Nova Extrabold"/>
            </a:endParaRPr>
          </a:p>
        </p:txBody>
      </p:sp>
      <p:sp>
        <p:nvSpPr>
          <p:cNvPr id="677" name="Google Shape;677;p56"/>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678" name="Google Shape;678;p56"/>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lang="en" sz="1200">
                <a:latin typeface="Proxima Nova"/>
                <a:ea typeface="Proxima Nova"/>
                <a:cs typeface="Proxima Nova"/>
                <a:sym typeface="Proxima Nova"/>
              </a:rPr>
              <a:t>eyJhbGciOiJIUzI1NiIsInR5cCI6IkpXVCJ9.eyJzdWIiOiIxMjM0NTY3ODkwIiwibmFtZSI6IkpvaG4gRG9lIiwiaWF0IjoxNTE2MjM5MDIyfQ.</a:t>
            </a:r>
            <a:r>
              <a:rPr b="1" lang="en" sz="1200">
                <a:solidFill>
                  <a:schemeClr val="dk2"/>
                </a:solidFill>
                <a:latin typeface="Proxima Nova"/>
                <a:ea typeface="Proxima Nova"/>
                <a:cs typeface="Proxima Nova"/>
                <a:sym typeface="Proxima Nova"/>
              </a:rPr>
              <a:t>SflKxwRJSMeKKF2QT4fwpMeJf36POk6yJV_adQssw5c</a:t>
            </a:r>
            <a:endParaRPr b="1" sz="1200">
              <a:solidFill>
                <a:schemeClr val="dk2"/>
              </a:solidFill>
              <a:latin typeface="Proxima Nova"/>
              <a:ea typeface="Proxima Nova"/>
              <a:cs typeface="Proxima Nova"/>
              <a:sym typeface="Proxima Nova"/>
            </a:endParaRPr>
          </a:p>
        </p:txBody>
      </p:sp>
      <p:sp>
        <p:nvSpPr>
          <p:cNvPr id="679" name="Google Shape;679;p56"/>
          <p:cNvSpPr txBox="1"/>
          <p:nvPr/>
        </p:nvSpPr>
        <p:spPr>
          <a:xfrm>
            <a:off x="3349025" y="3251400"/>
            <a:ext cx="1970700" cy="3966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SIGNATURE</a:t>
            </a:r>
            <a:endParaRPr b="1" sz="1300">
              <a:solidFill>
                <a:schemeClr val="dk2"/>
              </a:solidFill>
              <a:latin typeface="Proxima Nova"/>
              <a:ea typeface="Proxima Nova"/>
              <a:cs typeface="Proxima Nova"/>
              <a:sym typeface="Proxima Nova"/>
            </a:endParaRPr>
          </a:p>
        </p:txBody>
      </p:sp>
      <p:cxnSp>
        <p:nvCxnSpPr>
          <p:cNvPr id="680" name="Google Shape;680;p56"/>
          <p:cNvCxnSpPr>
            <a:stCxn id="678" idx="2"/>
            <a:endCxn id="679" idx="0"/>
          </p:cNvCxnSpPr>
          <p:nvPr/>
        </p:nvCxnSpPr>
        <p:spPr>
          <a:xfrm>
            <a:off x="4334375" y="1806288"/>
            <a:ext cx="0" cy="1445100"/>
          </a:xfrm>
          <a:prstGeom prst="straightConnector1">
            <a:avLst/>
          </a:prstGeom>
          <a:noFill/>
          <a:ln cap="flat" cmpd="sng" w="19050">
            <a:solidFill>
              <a:srgbClr val="BFBFBF"/>
            </a:solidFill>
            <a:prstDash val="solid"/>
            <a:round/>
            <a:headEnd len="med" w="med" type="none"/>
            <a:tailEnd len="med" w="med" type="triangle"/>
          </a:ln>
        </p:spPr>
      </p:cxnSp>
      <p:sp>
        <p:nvSpPr>
          <p:cNvPr id="681" name="Google Shape;681;p56"/>
          <p:cNvSpPr txBox="1"/>
          <p:nvPr/>
        </p:nvSpPr>
        <p:spPr>
          <a:xfrm>
            <a:off x="789900" y="3251400"/>
            <a:ext cx="19707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UNSECURED</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rPr b="1" lang="en" sz="1300">
                <a:latin typeface="Proxima Nova"/>
                <a:ea typeface="Proxima Nova"/>
                <a:cs typeface="Proxima Nova"/>
                <a:sym typeface="Proxima Nova"/>
              </a:rPr>
              <a:t>doesn’t have this element</a:t>
            </a:r>
            <a:endParaRPr b="1" sz="1300">
              <a:latin typeface="Proxima Nova"/>
              <a:ea typeface="Proxima Nova"/>
              <a:cs typeface="Proxima Nova"/>
              <a:sym typeface="Proxima Nova"/>
            </a:endParaRPr>
          </a:p>
        </p:txBody>
      </p:sp>
      <p:sp>
        <p:nvSpPr>
          <p:cNvPr id="682" name="Google Shape;682;p56"/>
          <p:cNvSpPr txBox="1"/>
          <p:nvPr/>
        </p:nvSpPr>
        <p:spPr>
          <a:xfrm>
            <a:off x="6029900" y="3251400"/>
            <a:ext cx="1970700" cy="9555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ENCRYPTION DATA</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rPr b="1" lang="en" sz="1300">
                <a:latin typeface="Proxima Nova"/>
                <a:ea typeface="Proxima Nova"/>
                <a:cs typeface="Proxima Nova"/>
                <a:sym typeface="Proxima Nova"/>
              </a:rPr>
              <a:t>Initialization vector + encrypted data + authentication tag</a:t>
            </a:r>
            <a:endParaRPr b="1" sz="1300">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7"/>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8"/>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Authorization Code Flow</a:t>
            </a:r>
            <a:endParaRPr sz="1500">
              <a:solidFill>
                <a:srgbClr val="212121"/>
              </a:solidFill>
              <a:latin typeface="Proxima Nova Extrabold"/>
              <a:ea typeface="Proxima Nova Extrabold"/>
              <a:cs typeface="Proxima Nova Extrabold"/>
              <a:sym typeface="Proxima Nova Extrabold"/>
            </a:endParaRPr>
          </a:p>
        </p:txBody>
      </p:sp>
      <p:sp>
        <p:nvSpPr>
          <p:cNvPr id="693" name="Google Shape;693;p58"/>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694" name="Google Shape;694;p58"/>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695" name="Google Shape;695;p58"/>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696" name="Google Shape;696;p58"/>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697" name="Google Shape;697;p58"/>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698" name="Google Shape;698;p58"/>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699" name="Google Shape;699;p58"/>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700" name="Google Shape;700;p58"/>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701" name="Google Shape;701;p58"/>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sp>
        <p:nvSpPr>
          <p:cNvPr id="702" name="Google Shape;702;p58"/>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PROTECTED RESOURCE</a:t>
            </a:r>
            <a:endParaRPr b="1" sz="800">
              <a:latin typeface="Proxima Nova"/>
              <a:ea typeface="Proxima Nova"/>
              <a:cs typeface="Proxima Nova"/>
              <a:sym typeface="Proxima Nova"/>
            </a:endParaRPr>
          </a:p>
        </p:txBody>
      </p:sp>
      <p:cxnSp>
        <p:nvCxnSpPr>
          <p:cNvPr id="703" name="Google Shape;703;p58"/>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704" name="Google Shape;704;p58"/>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705" name="Google Shape;705;p58"/>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706" name="Google Shape;706;p58"/>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707" name="Google Shape;707;p58"/>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708" name="Google Shape;708;p58"/>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709" name="Google Shape;709;p58"/>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710" name="Google Shape;710;p58"/>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711" name="Google Shape;711;p58"/>
          <p:cNvCxnSpPr>
            <a:endCxn id="705"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712" name="Google Shape;712;p58"/>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713" name="Google Shape;713;p58"/>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Authentication &amp; Consent</a:t>
            </a:r>
            <a:endParaRPr b="1" sz="800">
              <a:latin typeface="Proxima Nova"/>
              <a:ea typeface="Proxima Nova"/>
              <a:cs typeface="Proxima Nova"/>
              <a:sym typeface="Proxima Nova"/>
            </a:endParaRPr>
          </a:p>
        </p:txBody>
      </p:sp>
      <p:sp>
        <p:nvSpPr>
          <p:cNvPr id="714" name="Google Shape;714;p58"/>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715" name="Google Shape;715;p58"/>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716" name="Google Shape;716;p58"/>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717" name="Google Shape;717;p58"/>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718" name="Google Shape;718;p58"/>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719" name="Google Shape;719;p58"/>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pic>
        <p:nvPicPr>
          <p:cNvPr id="720" name="Google Shape;720;p58"/>
          <p:cNvPicPr preferRelativeResize="0"/>
          <p:nvPr/>
        </p:nvPicPr>
        <p:blipFill>
          <a:blip r:embed="rId8">
            <a:alphaModFix/>
          </a:blip>
          <a:stretch>
            <a:fillRect/>
          </a:stretch>
        </p:blipFill>
        <p:spPr>
          <a:xfrm>
            <a:off x="268602" y="3376327"/>
            <a:ext cx="191074" cy="191028"/>
          </a:xfrm>
          <a:prstGeom prst="rect">
            <a:avLst/>
          </a:prstGeom>
          <a:noFill/>
          <a:ln>
            <a:noFill/>
          </a:ln>
        </p:spPr>
      </p:pic>
      <p:pic>
        <p:nvPicPr>
          <p:cNvPr id="721" name="Google Shape;721;p58"/>
          <p:cNvPicPr preferRelativeResize="0"/>
          <p:nvPr/>
        </p:nvPicPr>
        <p:blipFill>
          <a:blip r:embed="rId9">
            <a:alphaModFix/>
          </a:blip>
          <a:stretch>
            <a:fillRect/>
          </a:stretch>
        </p:blipFill>
        <p:spPr>
          <a:xfrm>
            <a:off x="4081900" y="3308100"/>
            <a:ext cx="191075" cy="191075"/>
          </a:xfrm>
          <a:prstGeom prst="rect">
            <a:avLst/>
          </a:prstGeom>
          <a:noFill/>
          <a:ln>
            <a:noFill/>
          </a:ln>
        </p:spPr>
      </p:pic>
      <p:graphicFrame>
        <p:nvGraphicFramePr>
          <p:cNvPr id="722" name="Google Shape;722;p58"/>
          <p:cNvGraphicFramePr/>
          <p:nvPr/>
        </p:nvGraphicFramePr>
        <p:xfrm>
          <a:off x="5380365" y="983795"/>
          <a:ext cx="3000000" cy="3000000"/>
        </p:xfrm>
        <a:graphic>
          <a:graphicData uri="http://schemas.openxmlformats.org/drawingml/2006/table">
            <a:tbl>
              <a:tblPr>
                <a:noFill/>
                <a:tableStyleId>{178D0233-612D-4ABB-8D56-F715EA9DB431}</a:tableStyleId>
              </a:tblPr>
              <a:tblGrid>
                <a:gridCol w="36339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GET</a:t>
                      </a:r>
                      <a:r>
                        <a:rPr lang="en">
                          <a:solidFill>
                            <a:schemeClr val="dk1"/>
                          </a:solidFill>
                          <a:latin typeface="Proxima Nova Extrabold"/>
                          <a:ea typeface="Proxima Nova Extrabold"/>
                          <a:cs typeface="Proxima Nova Extrabold"/>
                          <a:sym typeface="Proxima Nova Extrabold"/>
                        </a:rPr>
                        <a:t> </a:t>
                      </a:r>
                      <a:r>
                        <a:rPr lang="en">
                          <a:solidFill>
                            <a:schemeClr val="dk1"/>
                          </a:solidFill>
                          <a:latin typeface="Proxima Nova"/>
                          <a:ea typeface="Proxima Nova"/>
                          <a:cs typeface="Proxima Nova"/>
                          <a:sym typeface="Proxima Nova"/>
                        </a:rPr>
                        <a:t>request to the</a:t>
                      </a:r>
                      <a:r>
                        <a:rPr lang="en">
                          <a:solidFill>
                            <a:schemeClr val="dk1"/>
                          </a:solidFill>
                          <a:latin typeface="Proxima Nova Extrabold"/>
                          <a:ea typeface="Proxima Nova Extrabold"/>
                          <a:cs typeface="Proxima Nova Extrabold"/>
                          <a:sym typeface="Proxima Nova Extrabold"/>
                        </a:rPr>
                        <a:t> </a:t>
                      </a:r>
                      <a:r>
                        <a:rPr b="1" lang="en">
                          <a:solidFill>
                            <a:schemeClr val="dk1"/>
                          </a:solidFill>
                          <a:latin typeface="Proxima Nova"/>
                          <a:ea typeface="Proxima Nova"/>
                          <a:cs typeface="Proxima Nova"/>
                          <a:sym typeface="Proxima Nova"/>
                        </a:rPr>
                        <a:t>authorization endpoint</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r>
                        <a:rPr lang="en">
                          <a:solidFill>
                            <a:schemeClr val="dk1"/>
                          </a:solidFill>
                          <a:latin typeface="Proxima Nova"/>
                          <a:ea typeface="Proxima Nova"/>
                          <a:cs typeface="Proxima Nova"/>
                          <a:sym typeface="Proxima Nova"/>
                        </a:rPr>
                        <a:t> </a:t>
                      </a:r>
                      <a:r>
                        <a:rPr b="1" lang="en">
                          <a:solidFill>
                            <a:srgbClr val="FF5625"/>
                          </a:solidFill>
                          <a:latin typeface="Proxima Nova"/>
                          <a:ea typeface="Proxima Nova"/>
                          <a:cs typeface="Proxima Nova"/>
                          <a:sym typeface="Proxima Nova"/>
                        </a:rPr>
                        <a:t>code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REDIRECT_URI</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CLIENT_ID</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CODE_CHALLENGE</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CODE_CHALLENGE_METHOD</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23" name="Google Shape;723;p58"/>
          <p:cNvSpPr/>
          <p:nvPr/>
        </p:nvSpPr>
        <p:spPr>
          <a:xfrm>
            <a:off x="5370164" y="26768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24" name="Google Shape;724;p58"/>
          <p:cNvSpPr/>
          <p:nvPr/>
        </p:nvSpPr>
        <p:spPr>
          <a:xfrm>
            <a:off x="53690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725" name="Google Shape;725;p58"/>
          <p:cNvGraphicFramePr/>
          <p:nvPr/>
        </p:nvGraphicFramePr>
        <p:xfrm>
          <a:off x="5380367" y="2865820"/>
          <a:ext cx="3000000" cy="3000000"/>
        </p:xfrm>
        <a:graphic>
          <a:graphicData uri="http://schemas.openxmlformats.org/drawingml/2006/table">
            <a:tbl>
              <a:tblPr>
                <a:noFill/>
                <a:tableStyleId>{178D0233-612D-4ABB-8D56-F715EA9DB431}</a:tableStyleId>
              </a:tblPr>
              <a:tblGrid>
                <a:gridCol w="336440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POST request to the </a:t>
                      </a:r>
                      <a:r>
                        <a:rPr b="1" lang="en">
                          <a:solidFill>
                            <a:schemeClr val="dk1"/>
                          </a:solidFill>
                          <a:latin typeface="Proxima Nova"/>
                          <a:ea typeface="Proxima Nova"/>
                          <a:cs typeface="Proxima Nova"/>
                          <a:sym typeface="Proxima Nova"/>
                        </a:rPr>
                        <a:t>token endpoint</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GRANT_TYPE</a:t>
                      </a:r>
                      <a:r>
                        <a:rPr b="1" lang="en">
                          <a:solidFill>
                            <a:schemeClr val="dk1"/>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 </a:t>
                      </a:r>
                      <a:r>
                        <a:rPr b="1" lang="en">
                          <a:solidFill>
                            <a:srgbClr val="FF5625"/>
                          </a:solidFill>
                          <a:latin typeface="Proxima Nova"/>
                          <a:ea typeface="Proxima Nova"/>
                          <a:cs typeface="Proxima Nova"/>
                          <a:sym typeface="Proxima Nova"/>
                        </a:rPr>
                        <a:t>authorization_code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REDIRECT_URI</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CLIENT_ID</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CLIENT_SECRET</a:t>
                      </a:r>
                      <a:endParaRPr>
                        <a:solidFill>
                          <a:schemeClr val="dk2"/>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CODE_VERIFIER</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9"/>
          <p:cNvSpPr txBox="1"/>
          <p:nvPr>
            <p:ph type="ctrTitle"/>
          </p:nvPr>
        </p:nvSpPr>
        <p:spPr>
          <a:xfrm>
            <a:off x="414175" y="1396747"/>
            <a:ext cx="8348700" cy="150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Thanks!</a:t>
            </a:r>
            <a:endParaRPr/>
          </a:p>
        </p:txBody>
      </p:sp>
      <p:sp>
        <p:nvSpPr>
          <p:cNvPr id="731" name="Google Shape;731;p59"/>
          <p:cNvSpPr txBox="1"/>
          <p:nvPr>
            <p:ph idx="1" type="body"/>
          </p:nvPr>
        </p:nvSpPr>
        <p:spPr>
          <a:xfrm>
            <a:off x="414175" y="3060950"/>
            <a:ext cx="8324400" cy="1160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a:t>Questions?</a:t>
            </a:r>
            <a:endParaRPr b="1"/>
          </a:p>
          <a:p>
            <a:pPr indent="-330200" lvl="0" marL="457200" rtl="0" algn="l">
              <a:spcBef>
                <a:spcPts val="600"/>
              </a:spcBef>
              <a:spcAft>
                <a:spcPts val="0"/>
              </a:spcAft>
              <a:buSzPts val="1600"/>
              <a:buChar char="●"/>
            </a:pPr>
            <a:r>
              <a:rPr lang="en"/>
              <a:t>mariana.castroevans@softvision.com</a:t>
            </a:r>
            <a:endParaRPr/>
          </a:p>
          <a:p>
            <a:pPr indent="-330200" lvl="0" marL="457200" rtl="0" algn="l">
              <a:spcBef>
                <a:spcPts val="0"/>
              </a:spcBef>
              <a:spcAft>
                <a:spcPts val="0"/>
              </a:spcAft>
              <a:buSzPts val="1600"/>
              <a:buChar char="●"/>
            </a:pPr>
            <a:r>
              <a:rPr lang="en"/>
              <a:t>agustin.luques@softvision.com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sp>
        <p:nvSpPr>
          <p:cNvPr id="736" name="Google Shape;736;p60"/>
          <p:cNvSpPr txBox="1"/>
          <p:nvPr/>
        </p:nvSpPr>
        <p:spPr>
          <a:xfrm>
            <a:off x="406331" y="676275"/>
            <a:ext cx="6195600" cy="2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Fill with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200">
              <a:solidFill>
                <a:schemeClr val="dk1"/>
              </a:solidFill>
              <a:latin typeface="Proxima Nova"/>
              <a:ea typeface="Proxima Nova"/>
              <a:cs typeface="Proxima Nova"/>
              <a:sym typeface="Proxima Nova"/>
            </a:endParaRPr>
          </a:p>
        </p:txBody>
      </p:sp>
      <p:sp>
        <p:nvSpPr>
          <p:cNvPr id="737" name="Google Shape;737;p60"/>
          <p:cNvSpPr txBox="1"/>
          <p:nvPr/>
        </p:nvSpPr>
        <p:spPr>
          <a:xfrm>
            <a:off x="406331" y="1995528"/>
            <a:ext cx="6195600" cy="8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Title</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Fill with text. Lorem ipsum dolor sit amet, consectetur adipiscing elit, sed do eiusmod tempor incididunt ut labore et dolore magna aliqua.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Title</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Fill with text. Lorem ipsum dolor sit amet, consectetur adipiscing elit, sed do eiusmod tempor incididunt ut labore et dolore magna aliqua. </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p:txBody>
      </p:sp>
      <p:sp>
        <p:nvSpPr>
          <p:cNvPr id="738" name="Google Shape;738;p60"/>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Title Here</a:t>
            </a:r>
            <a:endParaRPr sz="1500">
              <a:solidFill>
                <a:srgbClr val="212121"/>
              </a:solidFill>
              <a:latin typeface="Proxima Nova Extrabold"/>
              <a:ea typeface="Proxima Nova Extrabold"/>
              <a:cs typeface="Proxima Nova Extrabold"/>
              <a:sym typeface="Proxima Nova Extrabold"/>
            </a:endParaRPr>
          </a:p>
        </p:txBody>
      </p:sp>
      <p:sp>
        <p:nvSpPr>
          <p:cNvPr id="739" name="Google Shape;739;p60"/>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3" name="Shape 743"/>
        <p:cNvGrpSpPr/>
        <p:nvPr/>
      </p:nvGrpSpPr>
      <p:grpSpPr>
        <a:xfrm>
          <a:off x="0" y="0"/>
          <a:ext cx="0" cy="0"/>
          <a:chOff x="0" y="0"/>
          <a:chExt cx="0" cy="0"/>
        </a:xfrm>
      </p:grpSpPr>
      <p:sp>
        <p:nvSpPr>
          <p:cNvPr id="744" name="Google Shape;744;p61"/>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This is a Divider Headline here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8" name="Shape 748"/>
        <p:cNvGrpSpPr/>
        <p:nvPr/>
      </p:nvGrpSpPr>
      <p:grpSpPr>
        <a:xfrm>
          <a:off x="0" y="0"/>
          <a:ext cx="0" cy="0"/>
          <a:chOff x="0" y="0"/>
          <a:chExt cx="0" cy="0"/>
        </a:xfrm>
      </p:grpSpPr>
      <p:sp>
        <p:nvSpPr>
          <p:cNvPr id="749" name="Google Shape;749;p62"/>
          <p:cNvSpPr txBox="1"/>
          <p:nvPr/>
        </p:nvSpPr>
        <p:spPr>
          <a:xfrm>
            <a:off x="157200" y="0"/>
            <a:ext cx="3528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Slide title</a:t>
            </a:r>
            <a:endParaRPr b="1">
              <a:solidFill>
                <a:schemeClr val="lt1"/>
              </a:solidFill>
              <a:latin typeface="Proxima Nova"/>
              <a:ea typeface="Proxima Nova"/>
              <a:cs typeface="Proxima Nova"/>
              <a:sym typeface="Proxima Nova"/>
            </a:endParaRPr>
          </a:p>
        </p:txBody>
      </p:sp>
      <p:sp>
        <p:nvSpPr>
          <p:cNvPr id="750" name="Google Shape;750;p62"/>
          <p:cNvSpPr txBox="1"/>
          <p:nvPr/>
        </p:nvSpPr>
        <p:spPr>
          <a:xfrm>
            <a:off x="4572000" y="771525"/>
            <a:ext cx="4257900" cy="2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Title Lorem ipsum</a:t>
            </a:r>
            <a:br>
              <a:rPr b="1" lang="en" sz="1200">
                <a:solidFill>
                  <a:schemeClr val="dk1"/>
                </a:solidFill>
                <a:latin typeface="Proxima Nova"/>
                <a:ea typeface="Proxima Nova"/>
                <a:cs typeface="Proxima Nova"/>
                <a:sym typeface="Proxima Nova"/>
              </a:rPr>
            </a:br>
            <a:endParaRPr b="1"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 dolor sit amet, consectetur adipiscing elit, sed do eiusmod tempor incididunt ut labore et dolore magna aliqua.</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Lorem ipsum dolor sit amet, consectetur adipiscing elit, sed do eiusmod tempor incididunt ut labore et dolore magna aliqua.</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751" name="Google Shape;751;p62"/>
          <p:cNvSpPr txBox="1"/>
          <p:nvPr/>
        </p:nvSpPr>
        <p:spPr>
          <a:xfrm>
            <a:off x="415531" y="771525"/>
            <a:ext cx="3624300" cy="35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Lorem ipsum dolor sit amet, consectetur adipiscing elit, sed do eiusmod tempor incididunt ut labore et dolore magna aliqua.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 </a:t>
            </a:r>
            <a:endParaRPr sz="1200">
              <a:solidFill>
                <a:schemeClr val="dk1"/>
              </a:solidFill>
              <a:latin typeface="Proxima Nova"/>
              <a:ea typeface="Proxima Nova"/>
              <a:cs typeface="Proxima Nova"/>
              <a:sym typeface="Proxima Nova"/>
            </a:endParaRPr>
          </a:p>
        </p:txBody>
      </p:sp>
      <p:sp>
        <p:nvSpPr>
          <p:cNvPr id="752" name="Google Shape;752;p62"/>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Title Here</a:t>
            </a:r>
            <a:endParaRPr sz="1500">
              <a:solidFill>
                <a:srgbClr val="212121"/>
              </a:solidFill>
              <a:latin typeface="Proxima Nova Extrabold"/>
              <a:ea typeface="Proxima Nova Extrabold"/>
              <a:cs typeface="Proxima Nova Extrabold"/>
              <a:sym typeface="Proxima Nova Extrabold"/>
            </a:endParaRPr>
          </a:p>
        </p:txBody>
      </p:sp>
      <p:sp>
        <p:nvSpPr>
          <p:cNvPr id="753" name="Google Shape;753;p62"/>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 name="Shape 757"/>
        <p:cNvGrpSpPr/>
        <p:nvPr/>
      </p:nvGrpSpPr>
      <p:grpSpPr>
        <a:xfrm>
          <a:off x="0" y="0"/>
          <a:ext cx="0" cy="0"/>
          <a:chOff x="0" y="0"/>
          <a:chExt cx="0" cy="0"/>
        </a:xfrm>
      </p:grpSpPr>
      <p:sp>
        <p:nvSpPr>
          <p:cNvPr id="758" name="Google Shape;758;p63"/>
          <p:cNvSpPr txBox="1"/>
          <p:nvPr/>
        </p:nvSpPr>
        <p:spPr>
          <a:xfrm>
            <a:off x="157200" y="0"/>
            <a:ext cx="3528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Slide title</a:t>
            </a:r>
            <a:endParaRPr b="1">
              <a:solidFill>
                <a:schemeClr val="lt1"/>
              </a:solidFill>
              <a:latin typeface="Proxima Nova"/>
              <a:ea typeface="Proxima Nova"/>
              <a:cs typeface="Proxima Nova"/>
              <a:sym typeface="Proxima Nova"/>
            </a:endParaRPr>
          </a:p>
        </p:txBody>
      </p:sp>
      <p:sp>
        <p:nvSpPr>
          <p:cNvPr id="759" name="Google Shape;759;p63"/>
          <p:cNvSpPr txBox="1"/>
          <p:nvPr/>
        </p:nvSpPr>
        <p:spPr>
          <a:xfrm>
            <a:off x="3216839"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latin typeface="Proxima Nova Extrabold"/>
                <a:ea typeface="Proxima Nova Extrabold"/>
                <a:cs typeface="Proxima Nova Extrabold"/>
                <a:sym typeface="Proxima Nova Extrabold"/>
              </a:rPr>
              <a:t>2</a:t>
            </a:r>
            <a:endParaRPr sz="48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Lorem ipsum dolor sit amet consectetur adipiscing lorem psum dolor sit amet consectetur adipiscing.</a:t>
            </a:r>
            <a:endParaRPr/>
          </a:p>
        </p:txBody>
      </p:sp>
      <p:sp>
        <p:nvSpPr>
          <p:cNvPr id="760" name="Google Shape;760;p63"/>
          <p:cNvSpPr txBox="1"/>
          <p:nvPr/>
        </p:nvSpPr>
        <p:spPr>
          <a:xfrm>
            <a:off x="419100" y="1466841"/>
            <a:ext cx="22242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latin typeface="Proxima Nova Extrabold"/>
                <a:ea typeface="Proxima Nova Extrabold"/>
                <a:cs typeface="Proxima Nova Extrabold"/>
                <a:sym typeface="Proxima Nova Extrabold"/>
              </a:rPr>
              <a:t>1</a:t>
            </a:r>
            <a:endParaRPr sz="48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None/>
            </a:pPr>
            <a:r>
              <a:rPr lang="en">
                <a:latin typeface="Proxima Nova"/>
                <a:ea typeface="Proxima Nova"/>
                <a:cs typeface="Proxima Nova"/>
                <a:sym typeface="Proxima Nova"/>
              </a:rPr>
              <a:t>Lorem ipsum dolor sit amet consectetur adipiscing lorem </a:t>
            </a:r>
            <a:r>
              <a:rPr lang="en">
                <a:solidFill>
                  <a:schemeClr val="dk1"/>
                </a:solidFill>
                <a:latin typeface="Proxima Nova"/>
                <a:ea typeface="Proxima Nova"/>
                <a:cs typeface="Proxima Nova"/>
                <a:sym typeface="Proxima Nova"/>
              </a:rPr>
              <a:t>psum dolor sit amet consectetur adipiscing.</a:t>
            </a:r>
            <a:endParaRPr/>
          </a:p>
        </p:txBody>
      </p:sp>
      <p:sp>
        <p:nvSpPr>
          <p:cNvPr id="761" name="Google Shape;761;p63"/>
          <p:cNvSpPr txBox="1"/>
          <p:nvPr/>
        </p:nvSpPr>
        <p:spPr>
          <a:xfrm>
            <a:off x="6051773"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latin typeface="Proxima Nova Extrabold"/>
                <a:ea typeface="Proxima Nova Extrabold"/>
                <a:cs typeface="Proxima Nova Extrabold"/>
                <a:sym typeface="Proxima Nova Extrabold"/>
              </a:rPr>
              <a:t>3</a:t>
            </a:r>
            <a:endParaRPr sz="48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Lorem ipsum dolor sit amet consectetur adipiscing lorem psum dolor sit amet consectetur adipiscing.</a:t>
            </a:r>
            <a:endParaRPr/>
          </a:p>
        </p:txBody>
      </p:sp>
      <p:sp>
        <p:nvSpPr>
          <p:cNvPr id="762" name="Google Shape;762;p63"/>
          <p:cNvSpPr/>
          <p:nvPr/>
        </p:nvSpPr>
        <p:spPr>
          <a:xfrm>
            <a:off x="428625"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3216850"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6051775"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Title Here</a:t>
            </a:r>
            <a:endParaRPr sz="1500">
              <a:solidFill>
                <a:srgbClr val="212121"/>
              </a:solidFill>
              <a:latin typeface="Proxima Nova Extrabold"/>
              <a:ea typeface="Proxima Nova Extrabold"/>
              <a:cs typeface="Proxima Nova Extrabold"/>
              <a:sym typeface="Proxima Nova Extrabold"/>
            </a:endParaRPr>
          </a:p>
        </p:txBody>
      </p:sp>
      <p:sp>
        <p:nvSpPr>
          <p:cNvPr id="766" name="Google Shape;766;p63"/>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 name="Shape 770"/>
        <p:cNvGrpSpPr/>
        <p:nvPr/>
      </p:nvGrpSpPr>
      <p:grpSpPr>
        <a:xfrm>
          <a:off x="0" y="0"/>
          <a:ext cx="0" cy="0"/>
          <a:chOff x="0" y="0"/>
          <a:chExt cx="0" cy="0"/>
        </a:xfrm>
      </p:grpSpPr>
      <p:graphicFrame>
        <p:nvGraphicFramePr>
          <p:cNvPr id="771" name="Google Shape;771;p64"/>
          <p:cNvGraphicFramePr/>
          <p:nvPr/>
        </p:nvGraphicFramePr>
        <p:xfrm>
          <a:off x="431492" y="989995"/>
          <a:ext cx="3000000" cy="3000000"/>
        </p:xfrm>
        <a:graphic>
          <a:graphicData uri="http://schemas.openxmlformats.org/drawingml/2006/table">
            <a:tbl>
              <a:tblPr>
                <a:noFill/>
                <a:tableStyleId>{178D0233-612D-4ABB-8D56-F715EA9DB431}</a:tableStyleId>
              </a:tblPr>
              <a:tblGrid>
                <a:gridCol w="2070250"/>
                <a:gridCol w="2070250"/>
              </a:tblGrid>
              <a:tr h="1759250">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72" name="Google Shape;772;p64"/>
          <p:cNvSpPr/>
          <p:nvPr/>
        </p:nvSpPr>
        <p:spPr>
          <a:xfrm>
            <a:off x="431500" y="25306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3" name="Google Shape;773;p64"/>
          <p:cNvSpPr/>
          <p:nvPr/>
        </p:nvSpPr>
        <p:spPr>
          <a:xfrm>
            <a:off x="2512291" y="25306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774" name="Google Shape;774;p64"/>
          <p:cNvGraphicFramePr/>
          <p:nvPr/>
        </p:nvGraphicFramePr>
        <p:xfrm>
          <a:off x="4584765" y="983795"/>
          <a:ext cx="3000000" cy="3000000"/>
        </p:xfrm>
        <a:graphic>
          <a:graphicData uri="http://schemas.openxmlformats.org/drawingml/2006/table">
            <a:tbl>
              <a:tblPr>
                <a:noFill/>
                <a:tableStyleId>{178D0233-612D-4ABB-8D56-F715EA9DB431}</a:tableStyleId>
              </a:tblPr>
              <a:tblGrid>
                <a:gridCol w="2070250"/>
                <a:gridCol w="2070250"/>
              </a:tblGrid>
              <a:tr h="1759250">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Extrabold"/>
                          <a:ea typeface="Proxima Nova Extrabold"/>
                          <a:cs typeface="Proxima Nova Extrabold"/>
                          <a:sym typeface="Proxima Nova Extrabold"/>
                        </a:rPr>
                        <a:t>LOREM IPSUM DOLOR</a:t>
                      </a:r>
                      <a:endParaRPr sz="10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Donec vitae lobortis lorem.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a:t>
                      </a:r>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75" name="Google Shape;775;p64"/>
          <p:cNvSpPr/>
          <p:nvPr/>
        </p:nvSpPr>
        <p:spPr>
          <a:xfrm>
            <a:off x="4584773" y="25244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6" name="Google Shape;776;p64"/>
          <p:cNvSpPr/>
          <p:nvPr/>
        </p:nvSpPr>
        <p:spPr>
          <a:xfrm>
            <a:off x="6665564" y="25244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7" name="Google Shape;777;p64"/>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8" name="Google Shape;778;p64"/>
          <p:cNvSpPr/>
          <p:nvPr/>
        </p:nvSpPr>
        <p:spPr>
          <a:xfrm>
            <a:off x="2511199"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9" name="Google Shape;779;p64"/>
          <p:cNvSpPr/>
          <p:nvPr/>
        </p:nvSpPr>
        <p:spPr>
          <a:xfrm>
            <a:off x="4583681"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80" name="Google Shape;780;p64"/>
          <p:cNvSpPr/>
          <p:nvPr/>
        </p:nvSpPr>
        <p:spPr>
          <a:xfrm>
            <a:off x="6664472" y="7978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81" name="Google Shape;781;p64"/>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Title Here</a:t>
            </a:r>
            <a:endParaRPr sz="1500">
              <a:solidFill>
                <a:srgbClr val="212121"/>
              </a:solidFill>
              <a:latin typeface="Proxima Nova Extrabold"/>
              <a:ea typeface="Proxima Nova Extrabold"/>
              <a:cs typeface="Proxima Nova Extrabold"/>
              <a:sym typeface="Proxima Nova Extrabold"/>
            </a:endParaRPr>
          </a:p>
        </p:txBody>
      </p:sp>
      <p:sp>
        <p:nvSpPr>
          <p:cNvPr id="782" name="Google Shape;782;p64"/>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406325" y="676275"/>
            <a:ext cx="4075500" cy="3468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User and password</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Touch ID / Face ID</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Secret Key</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SSO (Google, Facebook, Twitter, etc.)</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Multi-factor Authentication</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Etc.</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14" name="Google Shape;114;p20"/>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Authentication</a:t>
            </a:r>
            <a:endParaRPr sz="1500">
              <a:solidFill>
                <a:srgbClr val="212121"/>
              </a:solidFill>
              <a:latin typeface="Proxima Nova Extrabold"/>
              <a:ea typeface="Proxima Nova Extrabold"/>
              <a:cs typeface="Proxima Nova Extrabold"/>
              <a:sym typeface="Proxima Nova Extrabold"/>
            </a:endParaRPr>
          </a:p>
        </p:txBody>
      </p:sp>
      <p:sp>
        <p:nvSpPr>
          <p:cNvPr id="115" name="Google Shape;115;p20"/>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16" name="Google Shape;116;p20"/>
          <p:cNvPicPr preferRelativeResize="0"/>
          <p:nvPr/>
        </p:nvPicPr>
        <p:blipFill rotWithShape="1">
          <a:blip r:embed="rId3">
            <a:alphaModFix/>
          </a:blip>
          <a:srcRect b="0" l="23190" r="23910" t="0"/>
          <a:stretch/>
        </p:blipFill>
        <p:spPr>
          <a:xfrm>
            <a:off x="4572000" y="457200"/>
            <a:ext cx="2607475" cy="38470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graphicFrame>
        <p:nvGraphicFramePr>
          <p:cNvPr id="787" name="Google Shape;787;p65"/>
          <p:cNvGraphicFramePr/>
          <p:nvPr/>
        </p:nvGraphicFramePr>
        <p:xfrm>
          <a:off x="418819" y="1015822"/>
          <a:ext cx="3000000" cy="3000000"/>
        </p:xfrm>
        <a:graphic>
          <a:graphicData uri="http://schemas.openxmlformats.org/drawingml/2006/table">
            <a:tbl>
              <a:tblPr bandRow="1" firstRow="1">
                <a:noFill/>
                <a:tableStyleId>{1E738253-D8EB-40CD-A1E9-5893EDFD9065}</a:tableStyleId>
              </a:tblPr>
              <a:tblGrid>
                <a:gridCol w="2090950"/>
                <a:gridCol w="1552575"/>
                <a:gridCol w="1552575"/>
                <a:gridCol w="1552575"/>
                <a:gridCol w="1552575"/>
              </a:tblGrid>
              <a:tr h="743050">
                <a:tc>
                  <a:txBody>
                    <a:bodyPr/>
                    <a:lstStyle/>
                    <a:p>
                      <a:pPr indent="0" lvl="0" marL="0" marR="0" rtl="0" algn="l">
                        <a:lnSpc>
                          <a:spcPct val="100000"/>
                        </a:lnSpc>
                        <a:spcBef>
                          <a:spcPts val="0"/>
                        </a:spcBef>
                        <a:spcAft>
                          <a:spcPts val="0"/>
                        </a:spcAft>
                        <a:buNone/>
                      </a:pPr>
                      <a:r>
                        <a:t/>
                      </a:r>
                      <a:endParaRPr b="0" i="0" sz="800" u="none" cap="none" strike="noStrike">
                        <a:solidFill>
                          <a:srgbClr val="212121"/>
                        </a:solidFill>
                        <a:latin typeface="Proxima Nova"/>
                        <a:ea typeface="Proxima Nova"/>
                        <a:cs typeface="Proxima Nova"/>
                        <a:sym typeface="Proxima Nova"/>
                      </a:endParaRPr>
                    </a:p>
                  </a:txBody>
                  <a:tcPr marT="90000" marB="900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0" lang="en" sz="1100">
                          <a:solidFill>
                            <a:srgbClr val="000000"/>
                          </a:solidFill>
                          <a:latin typeface="Proxima Nova Extrabold"/>
                          <a:ea typeface="Proxima Nova Extrabold"/>
                          <a:cs typeface="Proxima Nova Extrabold"/>
                          <a:sym typeface="Proxima Nova Extrabold"/>
                        </a:rPr>
                        <a:t>LOREM IPSUM</a:t>
                      </a:r>
                      <a:endParaRPr b="0" sz="11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chemeClr val="lt1"/>
                    </a:solidFill>
                  </a:tcPr>
                </a:tc>
              </a:tr>
              <a:tr h="743050">
                <a:tc>
                  <a:txBody>
                    <a:bodyPr/>
                    <a:lstStyle/>
                    <a:p>
                      <a:pPr indent="0" lvl="0" marL="0" marR="0" rtl="0" algn="l">
                        <a:lnSpc>
                          <a:spcPct val="100000"/>
                        </a:lnSpc>
                        <a:spcBef>
                          <a:spcPts val="0"/>
                        </a:spcBef>
                        <a:spcAft>
                          <a:spcPts val="0"/>
                        </a:spcAft>
                        <a:buNone/>
                      </a:pPr>
                      <a:r>
                        <a:rPr lang="en" sz="1000">
                          <a:latin typeface="Proxima Nova Extrabold"/>
                          <a:ea typeface="Proxima Nova Extrabold"/>
                          <a:cs typeface="Proxima Nova Extrabold"/>
                          <a:sym typeface="Proxima Nova Extrabold"/>
                        </a:rPr>
                        <a:t>LOREM IPSUM</a:t>
                      </a:r>
                      <a:endParaRPr i="0" sz="10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43050">
                <a:tc>
                  <a:txBody>
                    <a:bodyPr/>
                    <a:lstStyle/>
                    <a:p>
                      <a:pPr indent="0" lvl="0" marL="0" rtl="0" algn="l">
                        <a:spcBef>
                          <a:spcPts val="0"/>
                        </a:spcBef>
                        <a:spcAft>
                          <a:spcPts val="0"/>
                        </a:spcAft>
                        <a:buNone/>
                      </a:pPr>
                      <a:r>
                        <a:rPr lang="en" sz="1000">
                          <a:solidFill>
                            <a:srgbClr val="212121"/>
                          </a:solidFill>
                          <a:latin typeface="Proxima Nova Extrabold"/>
                          <a:ea typeface="Proxima Nova Extrabold"/>
                          <a:cs typeface="Proxima Nova Extrabold"/>
                          <a:sym typeface="Proxima Nova Extrabold"/>
                        </a:rPr>
                        <a:t>LOREM IPSUM</a:t>
                      </a:r>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43050">
                <a:tc>
                  <a:txBody>
                    <a:bodyPr/>
                    <a:lstStyle/>
                    <a:p>
                      <a:pPr indent="0" lvl="0" marL="0" rtl="0" algn="l">
                        <a:spcBef>
                          <a:spcPts val="0"/>
                        </a:spcBef>
                        <a:spcAft>
                          <a:spcPts val="0"/>
                        </a:spcAft>
                        <a:buNone/>
                      </a:pPr>
                      <a:r>
                        <a:rPr lang="en" sz="1000">
                          <a:solidFill>
                            <a:srgbClr val="212121"/>
                          </a:solidFill>
                          <a:latin typeface="Proxima Nova Extrabold"/>
                          <a:ea typeface="Proxima Nova Extrabold"/>
                          <a:cs typeface="Proxima Nova Extrabold"/>
                          <a:sym typeface="Proxima Nova Extrabold"/>
                        </a:rPr>
                        <a:t>LOREM IPSUM</a:t>
                      </a:r>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Lorem ipsum dolor sit amet, consectetur adipiscing elit. Integer at mollis quam. </a:t>
                      </a:r>
                      <a:endParaRPr sz="1000">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788" name="Google Shape;788;p65"/>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Title Here</a:t>
            </a:r>
            <a:endParaRPr sz="1500">
              <a:solidFill>
                <a:srgbClr val="212121"/>
              </a:solidFill>
              <a:latin typeface="Proxima Nova Extrabold"/>
              <a:ea typeface="Proxima Nova Extrabold"/>
              <a:cs typeface="Proxima Nova Extrabold"/>
              <a:sym typeface="Proxima Nova Extrabold"/>
            </a:endParaRPr>
          </a:p>
        </p:txBody>
      </p:sp>
      <p:sp>
        <p:nvSpPr>
          <p:cNvPr id="789" name="Google Shape;789;p65"/>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3" name="Shape 793"/>
        <p:cNvGrpSpPr/>
        <p:nvPr/>
      </p:nvGrpSpPr>
      <p:grpSpPr>
        <a:xfrm>
          <a:off x="0" y="0"/>
          <a:ext cx="0" cy="0"/>
          <a:chOff x="0" y="0"/>
          <a:chExt cx="0" cy="0"/>
        </a:xfrm>
      </p:grpSpPr>
      <p:sp>
        <p:nvSpPr>
          <p:cNvPr id="794" name="Google Shape;794;p66"/>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This is a Divider Headline here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67"/>
          <p:cNvSpPr txBox="1"/>
          <p:nvPr>
            <p:ph idx="1" type="subTitle"/>
          </p:nvPr>
        </p:nvSpPr>
        <p:spPr>
          <a:xfrm>
            <a:off x="1219200" y="993600"/>
            <a:ext cx="70062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Quote block in two lines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68"/>
          <p:cNvSpPr txBox="1"/>
          <p:nvPr>
            <p:ph idx="1" type="subTitle"/>
          </p:nvPr>
        </p:nvSpPr>
        <p:spPr>
          <a:xfrm>
            <a:off x="1219200" y="993600"/>
            <a:ext cx="70062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Quote block in two lines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8" name="Shape 808"/>
        <p:cNvGrpSpPr/>
        <p:nvPr/>
      </p:nvGrpSpPr>
      <p:grpSpPr>
        <a:xfrm>
          <a:off x="0" y="0"/>
          <a:ext cx="0" cy="0"/>
          <a:chOff x="0" y="0"/>
          <a:chExt cx="0" cy="0"/>
        </a:xfrm>
      </p:grpSpPr>
      <p:sp>
        <p:nvSpPr>
          <p:cNvPr id="809" name="Google Shape;809;p69"/>
          <p:cNvSpPr txBox="1"/>
          <p:nvPr>
            <p:ph idx="1" type="subTitle"/>
          </p:nvPr>
        </p:nvSpPr>
        <p:spPr>
          <a:xfrm>
            <a:off x="1219200" y="993600"/>
            <a:ext cx="70062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Quote block in two lines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3" name="Shape 813"/>
        <p:cNvGrpSpPr/>
        <p:nvPr/>
      </p:nvGrpSpPr>
      <p:grpSpPr>
        <a:xfrm>
          <a:off x="0" y="0"/>
          <a:ext cx="0" cy="0"/>
          <a:chOff x="0" y="0"/>
          <a:chExt cx="0" cy="0"/>
        </a:xfrm>
      </p:grpSpPr>
      <p:pic>
        <p:nvPicPr>
          <p:cNvPr id="814" name="Google Shape;814;p70"/>
          <p:cNvPicPr preferRelativeResize="0"/>
          <p:nvPr/>
        </p:nvPicPr>
        <p:blipFill rotWithShape="1">
          <a:blip r:embed="rId3">
            <a:alphaModFix/>
          </a:blip>
          <a:srcRect b="0" l="9374" r="7665" t="0"/>
          <a:stretch/>
        </p:blipFill>
        <p:spPr>
          <a:xfrm>
            <a:off x="4876725" y="0"/>
            <a:ext cx="4267275" cy="5143500"/>
          </a:xfrm>
          <a:prstGeom prst="rect">
            <a:avLst/>
          </a:prstGeom>
          <a:noFill/>
          <a:ln>
            <a:noFill/>
          </a:ln>
        </p:spPr>
      </p:pic>
      <p:sp>
        <p:nvSpPr>
          <p:cNvPr id="815" name="Google Shape;815;p70"/>
          <p:cNvSpPr txBox="1"/>
          <p:nvPr>
            <p:ph idx="1" type="subTitle"/>
          </p:nvPr>
        </p:nvSpPr>
        <p:spPr>
          <a:xfrm>
            <a:off x="419100" y="993600"/>
            <a:ext cx="40404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Quote block in three or more lines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9" name="Shape 819"/>
        <p:cNvGrpSpPr/>
        <p:nvPr/>
      </p:nvGrpSpPr>
      <p:grpSpPr>
        <a:xfrm>
          <a:off x="0" y="0"/>
          <a:ext cx="0" cy="0"/>
          <a:chOff x="0" y="0"/>
          <a:chExt cx="0" cy="0"/>
        </a:xfrm>
      </p:grpSpPr>
      <p:pic>
        <p:nvPicPr>
          <p:cNvPr id="820" name="Google Shape;820;p71"/>
          <p:cNvPicPr preferRelativeResize="0"/>
          <p:nvPr/>
        </p:nvPicPr>
        <p:blipFill>
          <a:blip r:embed="rId3">
            <a:alphaModFix/>
          </a:blip>
          <a:stretch>
            <a:fillRect/>
          </a:stretch>
        </p:blipFill>
        <p:spPr>
          <a:xfrm>
            <a:off x="1335081" y="1026295"/>
            <a:ext cx="195818" cy="195818"/>
          </a:xfrm>
          <a:prstGeom prst="rect">
            <a:avLst/>
          </a:prstGeom>
          <a:noFill/>
          <a:ln>
            <a:noFill/>
          </a:ln>
        </p:spPr>
      </p:pic>
      <p:pic>
        <p:nvPicPr>
          <p:cNvPr id="821" name="Google Shape;821;p71"/>
          <p:cNvPicPr preferRelativeResize="0"/>
          <p:nvPr/>
        </p:nvPicPr>
        <p:blipFill>
          <a:blip r:embed="rId4">
            <a:alphaModFix/>
          </a:blip>
          <a:stretch>
            <a:fillRect/>
          </a:stretch>
        </p:blipFill>
        <p:spPr>
          <a:xfrm>
            <a:off x="1695735" y="1026295"/>
            <a:ext cx="195818" cy="195818"/>
          </a:xfrm>
          <a:prstGeom prst="rect">
            <a:avLst/>
          </a:prstGeom>
          <a:noFill/>
          <a:ln>
            <a:noFill/>
          </a:ln>
        </p:spPr>
      </p:pic>
      <p:pic>
        <p:nvPicPr>
          <p:cNvPr id="822" name="Google Shape;822;p71"/>
          <p:cNvPicPr preferRelativeResize="0"/>
          <p:nvPr/>
        </p:nvPicPr>
        <p:blipFill>
          <a:blip r:embed="rId5">
            <a:alphaModFix/>
          </a:blip>
          <a:stretch>
            <a:fillRect/>
          </a:stretch>
        </p:blipFill>
        <p:spPr>
          <a:xfrm>
            <a:off x="2056389" y="1026295"/>
            <a:ext cx="193087" cy="193087"/>
          </a:xfrm>
          <a:prstGeom prst="rect">
            <a:avLst/>
          </a:prstGeom>
          <a:noFill/>
          <a:ln>
            <a:noFill/>
          </a:ln>
        </p:spPr>
      </p:pic>
      <p:pic>
        <p:nvPicPr>
          <p:cNvPr id="823" name="Google Shape;823;p71"/>
          <p:cNvPicPr preferRelativeResize="0"/>
          <p:nvPr/>
        </p:nvPicPr>
        <p:blipFill>
          <a:blip r:embed="rId6">
            <a:alphaModFix/>
          </a:blip>
          <a:stretch>
            <a:fillRect/>
          </a:stretch>
        </p:blipFill>
        <p:spPr>
          <a:xfrm>
            <a:off x="2414311" y="1026295"/>
            <a:ext cx="195818" cy="195818"/>
          </a:xfrm>
          <a:prstGeom prst="rect">
            <a:avLst/>
          </a:prstGeom>
          <a:noFill/>
          <a:ln>
            <a:noFill/>
          </a:ln>
        </p:spPr>
      </p:pic>
      <p:pic>
        <p:nvPicPr>
          <p:cNvPr id="824" name="Google Shape;824;p71"/>
          <p:cNvPicPr preferRelativeResize="0"/>
          <p:nvPr/>
        </p:nvPicPr>
        <p:blipFill>
          <a:blip r:embed="rId7">
            <a:alphaModFix/>
          </a:blip>
          <a:stretch>
            <a:fillRect/>
          </a:stretch>
        </p:blipFill>
        <p:spPr>
          <a:xfrm>
            <a:off x="2774965" y="1026295"/>
            <a:ext cx="195819" cy="195821"/>
          </a:xfrm>
          <a:prstGeom prst="rect">
            <a:avLst/>
          </a:prstGeom>
          <a:noFill/>
          <a:ln>
            <a:noFill/>
          </a:ln>
        </p:spPr>
      </p:pic>
      <p:pic>
        <p:nvPicPr>
          <p:cNvPr id="825" name="Google Shape;825;p71"/>
          <p:cNvPicPr preferRelativeResize="0"/>
          <p:nvPr/>
        </p:nvPicPr>
        <p:blipFill>
          <a:blip r:embed="rId8">
            <a:alphaModFix/>
          </a:blip>
          <a:stretch>
            <a:fillRect/>
          </a:stretch>
        </p:blipFill>
        <p:spPr>
          <a:xfrm>
            <a:off x="3135620" y="1026295"/>
            <a:ext cx="195819" cy="195821"/>
          </a:xfrm>
          <a:prstGeom prst="rect">
            <a:avLst/>
          </a:prstGeom>
          <a:noFill/>
          <a:ln>
            <a:noFill/>
          </a:ln>
        </p:spPr>
      </p:pic>
      <p:pic>
        <p:nvPicPr>
          <p:cNvPr id="826" name="Google Shape;826;p71"/>
          <p:cNvPicPr preferRelativeResize="0"/>
          <p:nvPr/>
        </p:nvPicPr>
        <p:blipFill>
          <a:blip r:embed="rId9">
            <a:alphaModFix/>
          </a:blip>
          <a:stretch>
            <a:fillRect/>
          </a:stretch>
        </p:blipFill>
        <p:spPr>
          <a:xfrm>
            <a:off x="3496275" y="1026295"/>
            <a:ext cx="193083" cy="193085"/>
          </a:xfrm>
          <a:prstGeom prst="rect">
            <a:avLst/>
          </a:prstGeom>
          <a:noFill/>
          <a:ln>
            <a:noFill/>
          </a:ln>
        </p:spPr>
      </p:pic>
      <p:pic>
        <p:nvPicPr>
          <p:cNvPr id="827" name="Google Shape;827;p71"/>
          <p:cNvPicPr preferRelativeResize="0"/>
          <p:nvPr/>
        </p:nvPicPr>
        <p:blipFill>
          <a:blip r:embed="rId10">
            <a:alphaModFix/>
          </a:blip>
          <a:stretch>
            <a:fillRect/>
          </a:stretch>
        </p:blipFill>
        <p:spPr>
          <a:xfrm>
            <a:off x="3854193" y="1026295"/>
            <a:ext cx="195818" cy="195818"/>
          </a:xfrm>
          <a:prstGeom prst="rect">
            <a:avLst/>
          </a:prstGeom>
          <a:noFill/>
          <a:ln>
            <a:noFill/>
          </a:ln>
        </p:spPr>
      </p:pic>
      <p:pic>
        <p:nvPicPr>
          <p:cNvPr id="828" name="Google Shape;828;p71"/>
          <p:cNvPicPr preferRelativeResize="0"/>
          <p:nvPr/>
        </p:nvPicPr>
        <p:blipFill>
          <a:blip r:embed="rId11">
            <a:alphaModFix/>
          </a:blip>
          <a:stretch>
            <a:fillRect/>
          </a:stretch>
        </p:blipFill>
        <p:spPr>
          <a:xfrm>
            <a:off x="4214847" y="1026295"/>
            <a:ext cx="195818" cy="195818"/>
          </a:xfrm>
          <a:prstGeom prst="rect">
            <a:avLst/>
          </a:prstGeom>
          <a:noFill/>
          <a:ln>
            <a:noFill/>
          </a:ln>
        </p:spPr>
      </p:pic>
      <p:pic>
        <p:nvPicPr>
          <p:cNvPr id="829" name="Google Shape;829;p71"/>
          <p:cNvPicPr preferRelativeResize="0"/>
          <p:nvPr/>
        </p:nvPicPr>
        <p:blipFill>
          <a:blip r:embed="rId12">
            <a:alphaModFix/>
          </a:blip>
          <a:stretch>
            <a:fillRect/>
          </a:stretch>
        </p:blipFill>
        <p:spPr>
          <a:xfrm>
            <a:off x="1335081" y="1656852"/>
            <a:ext cx="195818" cy="195818"/>
          </a:xfrm>
          <a:prstGeom prst="rect">
            <a:avLst/>
          </a:prstGeom>
          <a:noFill/>
          <a:ln>
            <a:noFill/>
          </a:ln>
        </p:spPr>
      </p:pic>
      <p:pic>
        <p:nvPicPr>
          <p:cNvPr id="830" name="Google Shape;830;p71"/>
          <p:cNvPicPr preferRelativeResize="0"/>
          <p:nvPr/>
        </p:nvPicPr>
        <p:blipFill>
          <a:blip r:embed="rId13">
            <a:alphaModFix/>
          </a:blip>
          <a:stretch>
            <a:fillRect/>
          </a:stretch>
        </p:blipFill>
        <p:spPr>
          <a:xfrm>
            <a:off x="1695052" y="1656852"/>
            <a:ext cx="195818" cy="196583"/>
          </a:xfrm>
          <a:prstGeom prst="rect">
            <a:avLst/>
          </a:prstGeom>
          <a:noFill/>
          <a:ln>
            <a:noFill/>
          </a:ln>
        </p:spPr>
      </p:pic>
      <p:pic>
        <p:nvPicPr>
          <p:cNvPr id="831" name="Google Shape;831;p71"/>
          <p:cNvPicPr preferRelativeResize="0"/>
          <p:nvPr/>
        </p:nvPicPr>
        <p:blipFill>
          <a:blip r:embed="rId14">
            <a:alphaModFix/>
          </a:blip>
          <a:stretch>
            <a:fillRect/>
          </a:stretch>
        </p:blipFill>
        <p:spPr>
          <a:xfrm>
            <a:off x="2055023" y="1656852"/>
            <a:ext cx="195818" cy="195818"/>
          </a:xfrm>
          <a:prstGeom prst="rect">
            <a:avLst/>
          </a:prstGeom>
          <a:noFill/>
          <a:ln>
            <a:noFill/>
          </a:ln>
        </p:spPr>
      </p:pic>
      <p:pic>
        <p:nvPicPr>
          <p:cNvPr id="832" name="Google Shape;832;p71"/>
          <p:cNvPicPr preferRelativeResize="0"/>
          <p:nvPr/>
        </p:nvPicPr>
        <p:blipFill>
          <a:blip r:embed="rId15">
            <a:alphaModFix/>
          </a:blip>
          <a:stretch>
            <a:fillRect/>
          </a:stretch>
        </p:blipFill>
        <p:spPr>
          <a:xfrm>
            <a:off x="2414993" y="1656852"/>
            <a:ext cx="195818" cy="195818"/>
          </a:xfrm>
          <a:prstGeom prst="rect">
            <a:avLst/>
          </a:prstGeom>
          <a:noFill/>
          <a:ln>
            <a:noFill/>
          </a:ln>
        </p:spPr>
      </p:pic>
      <p:pic>
        <p:nvPicPr>
          <p:cNvPr id="833" name="Google Shape;833;p71"/>
          <p:cNvPicPr preferRelativeResize="0"/>
          <p:nvPr/>
        </p:nvPicPr>
        <p:blipFill>
          <a:blip r:embed="rId16">
            <a:alphaModFix/>
          </a:blip>
          <a:stretch>
            <a:fillRect/>
          </a:stretch>
        </p:blipFill>
        <p:spPr>
          <a:xfrm>
            <a:off x="2774964" y="1656852"/>
            <a:ext cx="195818" cy="195818"/>
          </a:xfrm>
          <a:prstGeom prst="rect">
            <a:avLst/>
          </a:prstGeom>
          <a:noFill/>
          <a:ln>
            <a:noFill/>
          </a:ln>
        </p:spPr>
      </p:pic>
      <p:pic>
        <p:nvPicPr>
          <p:cNvPr id="834" name="Google Shape;834;p71"/>
          <p:cNvPicPr preferRelativeResize="0"/>
          <p:nvPr/>
        </p:nvPicPr>
        <p:blipFill>
          <a:blip r:embed="rId17">
            <a:alphaModFix/>
          </a:blip>
          <a:stretch>
            <a:fillRect/>
          </a:stretch>
        </p:blipFill>
        <p:spPr>
          <a:xfrm>
            <a:off x="3134935" y="1656852"/>
            <a:ext cx="195818" cy="195818"/>
          </a:xfrm>
          <a:prstGeom prst="rect">
            <a:avLst/>
          </a:prstGeom>
          <a:noFill/>
          <a:ln>
            <a:noFill/>
          </a:ln>
        </p:spPr>
      </p:pic>
      <p:pic>
        <p:nvPicPr>
          <p:cNvPr id="835" name="Google Shape;835;p71"/>
          <p:cNvPicPr preferRelativeResize="0"/>
          <p:nvPr/>
        </p:nvPicPr>
        <p:blipFill>
          <a:blip r:embed="rId18">
            <a:alphaModFix/>
          </a:blip>
          <a:stretch>
            <a:fillRect/>
          </a:stretch>
        </p:blipFill>
        <p:spPr>
          <a:xfrm>
            <a:off x="3494906" y="1656852"/>
            <a:ext cx="195818" cy="196583"/>
          </a:xfrm>
          <a:prstGeom prst="rect">
            <a:avLst/>
          </a:prstGeom>
          <a:noFill/>
          <a:ln>
            <a:noFill/>
          </a:ln>
        </p:spPr>
      </p:pic>
      <p:pic>
        <p:nvPicPr>
          <p:cNvPr id="836" name="Google Shape;836;p71"/>
          <p:cNvPicPr preferRelativeResize="0"/>
          <p:nvPr/>
        </p:nvPicPr>
        <p:blipFill>
          <a:blip r:embed="rId19">
            <a:alphaModFix/>
          </a:blip>
          <a:stretch>
            <a:fillRect/>
          </a:stretch>
        </p:blipFill>
        <p:spPr>
          <a:xfrm>
            <a:off x="3854877" y="1656852"/>
            <a:ext cx="195818" cy="196583"/>
          </a:xfrm>
          <a:prstGeom prst="rect">
            <a:avLst/>
          </a:prstGeom>
          <a:noFill/>
          <a:ln>
            <a:noFill/>
          </a:ln>
        </p:spPr>
      </p:pic>
      <p:pic>
        <p:nvPicPr>
          <p:cNvPr id="837" name="Google Shape;837;p71"/>
          <p:cNvPicPr preferRelativeResize="0"/>
          <p:nvPr/>
        </p:nvPicPr>
        <p:blipFill>
          <a:blip r:embed="rId20">
            <a:alphaModFix/>
          </a:blip>
          <a:stretch>
            <a:fillRect/>
          </a:stretch>
        </p:blipFill>
        <p:spPr>
          <a:xfrm>
            <a:off x="4214847" y="1656852"/>
            <a:ext cx="195818" cy="196583"/>
          </a:xfrm>
          <a:prstGeom prst="rect">
            <a:avLst/>
          </a:prstGeom>
          <a:noFill/>
          <a:ln>
            <a:noFill/>
          </a:ln>
        </p:spPr>
      </p:pic>
      <p:pic>
        <p:nvPicPr>
          <p:cNvPr id="838" name="Google Shape;838;p71"/>
          <p:cNvPicPr preferRelativeResize="0"/>
          <p:nvPr/>
        </p:nvPicPr>
        <p:blipFill>
          <a:blip r:embed="rId21">
            <a:alphaModFix/>
          </a:blip>
          <a:stretch>
            <a:fillRect/>
          </a:stretch>
        </p:blipFill>
        <p:spPr>
          <a:xfrm>
            <a:off x="1335081" y="1972516"/>
            <a:ext cx="195818" cy="196583"/>
          </a:xfrm>
          <a:prstGeom prst="rect">
            <a:avLst/>
          </a:prstGeom>
          <a:noFill/>
          <a:ln>
            <a:noFill/>
          </a:ln>
        </p:spPr>
      </p:pic>
      <p:pic>
        <p:nvPicPr>
          <p:cNvPr id="839" name="Google Shape;839;p71"/>
          <p:cNvPicPr preferRelativeResize="0"/>
          <p:nvPr/>
        </p:nvPicPr>
        <p:blipFill>
          <a:blip r:embed="rId22">
            <a:alphaModFix/>
          </a:blip>
          <a:stretch>
            <a:fillRect/>
          </a:stretch>
        </p:blipFill>
        <p:spPr>
          <a:xfrm>
            <a:off x="1694861" y="1972516"/>
            <a:ext cx="195818" cy="196583"/>
          </a:xfrm>
          <a:prstGeom prst="rect">
            <a:avLst/>
          </a:prstGeom>
          <a:noFill/>
          <a:ln>
            <a:noFill/>
          </a:ln>
        </p:spPr>
      </p:pic>
      <p:pic>
        <p:nvPicPr>
          <p:cNvPr id="840" name="Google Shape;840;p71"/>
          <p:cNvPicPr preferRelativeResize="0"/>
          <p:nvPr/>
        </p:nvPicPr>
        <p:blipFill>
          <a:blip r:embed="rId23">
            <a:alphaModFix/>
          </a:blip>
          <a:stretch>
            <a:fillRect/>
          </a:stretch>
        </p:blipFill>
        <p:spPr>
          <a:xfrm>
            <a:off x="2054640" y="1972516"/>
            <a:ext cx="196583" cy="196583"/>
          </a:xfrm>
          <a:prstGeom prst="rect">
            <a:avLst/>
          </a:prstGeom>
          <a:noFill/>
          <a:ln>
            <a:noFill/>
          </a:ln>
        </p:spPr>
      </p:pic>
      <p:pic>
        <p:nvPicPr>
          <p:cNvPr id="841" name="Google Shape;841;p71"/>
          <p:cNvPicPr preferRelativeResize="0"/>
          <p:nvPr/>
        </p:nvPicPr>
        <p:blipFill>
          <a:blip r:embed="rId24">
            <a:alphaModFix/>
          </a:blip>
          <a:stretch>
            <a:fillRect/>
          </a:stretch>
        </p:blipFill>
        <p:spPr>
          <a:xfrm>
            <a:off x="2775729" y="1972516"/>
            <a:ext cx="195818" cy="196583"/>
          </a:xfrm>
          <a:prstGeom prst="rect">
            <a:avLst/>
          </a:prstGeom>
          <a:noFill/>
          <a:ln>
            <a:noFill/>
          </a:ln>
        </p:spPr>
      </p:pic>
      <p:pic>
        <p:nvPicPr>
          <p:cNvPr id="842" name="Google Shape;842;p71"/>
          <p:cNvPicPr preferRelativeResize="0"/>
          <p:nvPr/>
        </p:nvPicPr>
        <p:blipFill>
          <a:blip r:embed="rId25">
            <a:alphaModFix/>
          </a:blip>
          <a:stretch>
            <a:fillRect/>
          </a:stretch>
        </p:blipFill>
        <p:spPr>
          <a:xfrm>
            <a:off x="3135509" y="1972516"/>
            <a:ext cx="195818" cy="196583"/>
          </a:xfrm>
          <a:prstGeom prst="rect">
            <a:avLst/>
          </a:prstGeom>
          <a:noFill/>
          <a:ln>
            <a:noFill/>
          </a:ln>
        </p:spPr>
      </p:pic>
      <p:pic>
        <p:nvPicPr>
          <p:cNvPr id="843" name="Google Shape;843;p71"/>
          <p:cNvPicPr preferRelativeResize="0"/>
          <p:nvPr/>
        </p:nvPicPr>
        <p:blipFill>
          <a:blip r:embed="rId26">
            <a:alphaModFix/>
          </a:blip>
          <a:stretch>
            <a:fillRect/>
          </a:stretch>
        </p:blipFill>
        <p:spPr>
          <a:xfrm>
            <a:off x="3495288" y="1972516"/>
            <a:ext cx="195818" cy="196583"/>
          </a:xfrm>
          <a:prstGeom prst="rect">
            <a:avLst/>
          </a:prstGeom>
          <a:noFill/>
          <a:ln>
            <a:noFill/>
          </a:ln>
        </p:spPr>
      </p:pic>
      <p:pic>
        <p:nvPicPr>
          <p:cNvPr id="844" name="Google Shape;844;p71"/>
          <p:cNvPicPr preferRelativeResize="0"/>
          <p:nvPr/>
        </p:nvPicPr>
        <p:blipFill>
          <a:blip r:embed="rId27">
            <a:alphaModFix/>
          </a:blip>
          <a:stretch>
            <a:fillRect/>
          </a:stretch>
        </p:blipFill>
        <p:spPr>
          <a:xfrm>
            <a:off x="3855068" y="1972516"/>
            <a:ext cx="195818" cy="196583"/>
          </a:xfrm>
          <a:prstGeom prst="rect">
            <a:avLst/>
          </a:prstGeom>
          <a:noFill/>
          <a:ln>
            <a:noFill/>
          </a:ln>
        </p:spPr>
      </p:pic>
      <p:pic>
        <p:nvPicPr>
          <p:cNvPr id="845" name="Google Shape;845;p71"/>
          <p:cNvPicPr preferRelativeResize="0"/>
          <p:nvPr/>
        </p:nvPicPr>
        <p:blipFill>
          <a:blip r:embed="rId28">
            <a:alphaModFix/>
          </a:blip>
          <a:stretch>
            <a:fillRect/>
          </a:stretch>
        </p:blipFill>
        <p:spPr>
          <a:xfrm>
            <a:off x="4214847" y="1972516"/>
            <a:ext cx="195818" cy="196583"/>
          </a:xfrm>
          <a:prstGeom prst="rect">
            <a:avLst/>
          </a:prstGeom>
          <a:noFill/>
          <a:ln>
            <a:noFill/>
          </a:ln>
        </p:spPr>
      </p:pic>
      <p:pic>
        <p:nvPicPr>
          <p:cNvPr id="846" name="Google Shape;846;p71"/>
          <p:cNvPicPr preferRelativeResize="0"/>
          <p:nvPr/>
        </p:nvPicPr>
        <p:blipFill>
          <a:blip r:embed="rId29">
            <a:alphaModFix/>
          </a:blip>
          <a:stretch>
            <a:fillRect/>
          </a:stretch>
        </p:blipFill>
        <p:spPr>
          <a:xfrm>
            <a:off x="2415185" y="1972516"/>
            <a:ext cx="196584" cy="197353"/>
          </a:xfrm>
          <a:prstGeom prst="rect">
            <a:avLst/>
          </a:prstGeom>
          <a:noFill/>
          <a:ln>
            <a:noFill/>
          </a:ln>
        </p:spPr>
      </p:pic>
      <p:pic>
        <p:nvPicPr>
          <p:cNvPr id="847" name="Google Shape;847;p71"/>
          <p:cNvPicPr preferRelativeResize="0"/>
          <p:nvPr/>
        </p:nvPicPr>
        <p:blipFill>
          <a:blip r:embed="rId30">
            <a:alphaModFix/>
          </a:blip>
          <a:stretch>
            <a:fillRect/>
          </a:stretch>
        </p:blipFill>
        <p:spPr>
          <a:xfrm>
            <a:off x="1335081" y="1341197"/>
            <a:ext cx="195818" cy="195818"/>
          </a:xfrm>
          <a:prstGeom prst="rect">
            <a:avLst/>
          </a:prstGeom>
          <a:noFill/>
          <a:ln>
            <a:noFill/>
          </a:ln>
        </p:spPr>
      </p:pic>
      <p:pic>
        <p:nvPicPr>
          <p:cNvPr id="848" name="Google Shape;848;p71"/>
          <p:cNvPicPr preferRelativeResize="0"/>
          <p:nvPr/>
        </p:nvPicPr>
        <p:blipFill>
          <a:blip r:embed="rId31">
            <a:alphaModFix/>
          </a:blip>
          <a:stretch>
            <a:fillRect/>
          </a:stretch>
        </p:blipFill>
        <p:spPr>
          <a:xfrm>
            <a:off x="1694957" y="1341197"/>
            <a:ext cx="195818" cy="195818"/>
          </a:xfrm>
          <a:prstGeom prst="rect">
            <a:avLst/>
          </a:prstGeom>
          <a:noFill/>
          <a:ln>
            <a:noFill/>
          </a:ln>
        </p:spPr>
      </p:pic>
      <p:pic>
        <p:nvPicPr>
          <p:cNvPr id="849" name="Google Shape;849;p71"/>
          <p:cNvPicPr preferRelativeResize="0"/>
          <p:nvPr/>
        </p:nvPicPr>
        <p:blipFill>
          <a:blip r:embed="rId32">
            <a:alphaModFix/>
          </a:blip>
          <a:stretch>
            <a:fillRect/>
          </a:stretch>
        </p:blipFill>
        <p:spPr>
          <a:xfrm>
            <a:off x="2054834" y="1341197"/>
            <a:ext cx="195818" cy="195818"/>
          </a:xfrm>
          <a:prstGeom prst="rect">
            <a:avLst/>
          </a:prstGeom>
          <a:noFill/>
          <a:ln>
            <a:noFill/>
          </a:ln>
        </p:spPr>
      </p:pic>
      <p:pic>
        <p:nvPicPr>
          <p:cNvPr id="850" name="Google Shape;850;p71"/>
          <p:cNvPicPr preferRelativeResize="0"/>
          <p:nvPr/>
        </p:nvPicPr>
        <p:blipFill>
          <a:blip r:embed="rId33">
            <a:alphaModFix/>
          </a:blip>
          <a:stretch>
            <a:fillRect/>
          </a:stretch>
        </p:blipFill>
        <p:spPr>
          <a:xfrm>
            <a:off x="2414710" y="1341197"/>
            <a:ext cx="195818" cy="195818"/>
          </a:xfrm>
          <a:prstGeom prst="rect">
            <a:avLst/>
          </a:prstGeom>
          <a:noFill/>
          <a:ln>
            <a:noFill/>
          </a:ln>
        </p:spPr>
      </p:pic>
      <p:pic>
        <p:nvPicPr>
          <p:cNvPr id="851" name="Google Shape;851;p71"/>
          <p:cNvPicPr preferRelativeResize="0"/>
          <p:nvPr/>
        </p:nvPicPr>
        <p:blipFill>
          <a:blip r:embed="rId34">
            <a:alphaModFix/>
          </a:blip>
          <a:stretch>
            <a:fillRect/>
          </a:stretch>
        </p:blipFill>
        <p:spPr>
          <a:xfrm>
            <a:off x="2774586" y="1341197"/>
            <a:ext cx="195818" cy="195818"/>
          </a:xfrm>
          <a:prstGeom prst="rect">
            <a:avLst/>
          </a:prstGeom>
          <a:noFill/>
          <a:ln>
            <a:noFill/>
          </a:ln>
        </p:spPr>
      </p:pic>
      <p:pic>
        <p:nvPicPr>
          <p:cNvPr id="852" name="Google Shape;852;p71"/>
          <p:cNvPicPr preferRelativeResize="0"/>
          <p:nvPr/>
        </p:nvPicPr>
        <p:blipFill>
          <a:blip r:embed="rId35">
            <a:alphaModFix/>
          </a:blip>
          <a:stretch>
            <a:fillRect/>
          </a:stretch>
        </p:blipFill>
        <p:spPr>
          <a:xfrm>
            <a:off x="3134463" y="1341197"/>
            <a:ext cx="195818" cy="195818"/>
          </a:xfrm>
          <a:prstGeom prst="rect">
            <a:avLst/>
          </a:prstGeom>
          <a:noFill/>
          <a:ln>
            <a:noFill/>
          </a:ln>
        </p:spPr>
      </p:pic>
      <p:pic>
        <p:nvPicPr>
          <p:cNvPr id="853" name="Google Shape;853;p71"/>
          <p:cNvPicPr preferRelativeResize="0"/>
          <p:nvPr/>
        </p:nvPicPr>
        <p:blipFill>
          <a:blip r:embed="rId36">
            <a:alphaModFix/>
          </a:blip>
          <a:stretch>
            <a:fillRect/>
          </a:stretch>
        </p:blipFill>
        <p:spPr>
          <a:xfrm>
            <a:off x="3494339" y="1341197"/>
            <a:ext cx="195818" cy="195818"/>
          </a:xfrm>
          <a:prstGeom prst="rect">
            <a:avLst/>
          </a:prstGeom>
          <a:noFill/>
          <a:ln>
            <a:noFill/>
          </a:ln>
        </p:spPr>
      </p:pic>
      <p:pic>
        <p:nvPicPr>
          <p:cNvPr id="854" name="Google Shape;854;p71"/>
          <p:cNvPicPr preferRelativeResize="0"/>
          <p:nvPr/>
        </p:nvPicPr>
        <p:blipFill>
          <a:blip r:embed="rId37">
            <a:alphaModFix/>
          </a:blip>
          <a:stretch>
            <a:fillRect/>
          </a:stretch>
        </p:blipFill>
        <p:spPr>
          <a:xfrm>
            <a:off x="4214847" y="1341197"/>
            <a:ext cx="195818" cy="195818"/>
          </a:xfrm>
          <a:prstGeom prst="rect">
            <a:avLst/>
          </a:prstGeom>
          <a:noFill/>
          <a:ln>
            <a:noFill/>
          </a:ln>
        </p:spPr>
      </p:pic>
      <p:pic>
        <p:nvPicPr>
          <p:cNvPr id="855" name="Google Shape;855;p71"/>
          <p:cNvPicPr preferRelativeResize="0"/>
          <p:nvPr/>
        </p:nvPicPr>
        <p:blipFill>
          <a:blip r:embed="rId38">
            <a:alphaModFix/>
          </a:blip>
          <a:stretch>
            <a:fillRect/>
          </a:stretch>
        </p:blipFill>
        <p:spPr>
          <a:xfrm>
            <a:off x="3854215" y="1341197"/>
            <a:ext cx="196574" cy="196574"/>
          </a:xfrm>
          <a:prstGeom prst="rect">
            <a:avLst/>
          </a:prstGeom>
          <a:noFill/>
          <a:ln>
            <a:noFill/>
          </a:ln>
        </p:spPr>
      </p:pic>
      <p:pic>
        <p:nvPicPr>
          <p:cNvPr id="856" name="Google Shape;856;p71"/>
          <p:cNvPicPr preferRelativeResize="0"/>
          <p:nvPr/>
        </p:nvPicPr>
        <p:blipFill>
          <a:blip r:embed="rId39">
            <a:alphaModFix/>
          </a:blip>
          <a:stretch>
            <a:fillRect/>
          </a:stretch>
        </p:blipFill>
        <p:spPr>
          <a:xfrm>
            <a:off x="1335081" y="2289719"/>
            <a:ext cx="195818" cy="196583"/>
          </a:xfrm>
          <a:prstGeom prst="rect">
            <a:avLst/>
          </a:prstGeom>
          <a:noFill/>
          <a:ln>
            <a:noFill/>
          </a:ln>
        </p:spPr>
      </p:pic>
      <p:pic>
        <p:nvPicPr>
          <p:cNvPr id="857" name="Google Shape;857;p71"/>
          <p:cNvPicPr preferRelativeResize="0"/>
          <p:nvPr/>
        </p:nvPicPr>
        <p:blipFill>
          <a:blip r:embed="rId40">
            <a:alphaModFix/>
          </a:blip>
          <a:stretch>
            <a:fillRect/>
          </a:stretch>
        </p:blipFill>
        <p:spPr>
          <a:xfrm>
            <a:off x="1694956" y="2289719"/>
            <a:ext cx="195818" cy="196583"/>
          </a:xfrm>
          <a:prstGeom prst="rect">
            <a:avLst/>
          </a:prstGeom>
          <a:noFill/>
          <a:ln>
            <a:noFill/>
          </a:ln>
        </p:spPr>
      </p:pic>
      <p:pic>
        <p:nvPicPr>
          <p:cNvPr id="858" name="Google Shape;858;p71"/>
          <p:cNvPicPr preferRelativeResize="0"/>
          <p:nvPr/>
        </p:nvPicPr>
        <p:blipFill>
          <a:blip r:embed="rId41">
            <a:alphaModFix/>
          </a:blip>
          <a:stretch>
            <a:fillRect/>
          </a:stretch>
        </p:blipFill>
        <p:spPr>
          <a:xfrm>
            <a:off x="2054831" y="2289719"/>
            <a:ext cx="195818" cy="196583"/>
          </a:xfrm>
          <a:prstGeom prst="rect">
            <a:avLst/>
          </a:prstGeom>
          <a:noFill/>
          <a:ln>
            <a:noFill/>
          </a:ln>
        </p:spPr>
      </p:pic>
      <p:pic>
        <p:nvPicPr>
          <p:cNvPr id="859" name="Google Shape;859;p71"/>
          <p:cNvPicPr preferRelativeResize="0"/>
          <p:nvPr/>
        </p:nvPicPr>
        <p:blipFill>
          <a:blip r:embed="rId42">
            <a:alphaModFix/>
          </a:blip>
          <a:stretch>
            <a:fillRect/>
          </a:stretch>
        </p:blipFill>
        <p:spPr>
          <a:xfrm>
            <a:off x="2414706" y="2289719"/>
            <a:ext cx="195818" cy="196583"/>
          </a:xfrm>
          <a:prstGeom prst="rect">
            <a:avLst/>
          </a:prstGeom>
          <a:noFill/>
          <a:ln>
            <a:noFill/>
          </a:ln>
        </p:spPr>
      </p:pic>
      <p:pic>
        <p:nvPicPr>
          <p:cNvPr id="860" name="Google Shape;860;p71"/>
          <p:cNvPicPr preferRelativeResize="0"/>
          <p:nvPr/>
        </p:nvPicPr>
        <p:blipFill>
          <a:blip r:embed="rId43">
            <a:alphaModFix/>
          </a:blip>
          <a:stretch>
            <a:fillRect/>
          </a:stretch>
        </p:blipFill>
        <p:spPr>
          <a:xfrm>
            <a:off x="2774582" y="2289719"/>
            <a:ext cx="195818" cy="196583"/>
          </a:xfrm>
          <a:prstGeom prst="rect">
            <a:avLst/>
          </a:prstGeom>
          <a:noFill/>
          <a:ln>
            <a:noFill/>
          </a:ln>
        </p:spPr>
      </p:pic>
      <p:pic>
        <p:nvPicPr>
          <p:cNvPr id="861" name="Google Shape;861;p71"/>
          <p:cNvPicPr preferRelativeResize="0"/>
          <p:nvPr/>
        </p:nvPicPr>
        <p:blipFill>
          <a:blip r:embed="rId44">
            <a:alphaModFix/>
          </a:blip>
          <a:stretch>
            <a:fillRect/>
          </a:stretch>
        </p:blipFill>
        <p:spPr>
          <a:xfrm>
            <a:off x="3134457" y="2289719"/>
            <a:ext cx="195818" cy="196583"/>
          </a:xfrm>
          <a:prstGeom prst="rect">
            <a:avLst/>
          </a:prstGeom>
          <a:noFill/>
          <a:ln>
            <a:noFill/>
          </a:ln>
        </p:spPr>
      </p:pic>
      <p:pic>
        <p:nvPicPr>
          <p:cNvPr id="862" name="Google Shape;862;p71"/>
          <p:cNvPicPr preferRelativeResize="0"/>
          <p:nvPr/>
        </p:nvPicPr>
        <p:blipFill>
          <a:blip r:embed="rId45">
            <a:alphaModFix/>
          </a:blip>
          <a:stretch>
            <a:fillRect/>
          </a:stretch>
        </p:blipFill>
        <p:spPr>
          <a:xfrm>
            <a:off x="3494332" y="2289719"/>
            <a:ext cx="195818" cy="196583"/>
          </a:xfrm>
          <a:prstGeom prst="rect">
            <a:avLst/>
          </a:prstGeom>
          <a:noFill/>
          <a:ln>
            <a:noFill/>
          </a:ln>
        </p:spPr>
      </p:pic>
      <p:pic>
        <p:nvPicPr>
          <p:cNvPr id="863" name="Google Shape;863;p71"/>
          <p:cNvPicPr preferRelativeResize="0"/>
          <p:nvPr/>
        </p:nvPicPr>
        <p:blipFill>
          <a:blip r:embed="rId46">
            <a:alphaModFix/>
          </a:blip>
          <a:stretch>
            <a:fillRect/>
          </a:stretch>
        </p:blipFill>
        <p:spPr>
          <a:xfrm>
            <a:off x="3854207" y="2289719"/>
            <a:ext cx="195818" cy="196583"/>
          </a:xfrm>
          <a:prstGeom prst="rect">
            <a:avLst/>
          </a:prstGeom>
          <a:noFill/>
          <a:ln>
            <a:noFill/>
          </a:ln>
        </p:spPr>
      </p:pic>
      <p:pic>
        <p:nvPicPr>
          <p:cNvPr id="864" name="Google Shape;864;p71"/>
          <p:cNvPicPr preferRelativeResize="0"/>
          <p:nvPr/>
        </p:nvPicPr>
        <p:blipFill>
          <a:blip r:embed="rId47">
            <a:alphaModFix/>
          </a:blip>
          <a:stretch>
            <a:fillRect/>
          </a:stretch>
        </p:blipFill>
        <p:spPr>
          <a:xfrm>
            <a:off x="4214082" y="2288950"/>
            <a:ext cx="196584" cy="197351"/>
          </a:xfrm>
          <a:prstGeom prst="rect">
            <a:avLst/>
          </a:prstGeom>
          <a:noFill/>
          <a:ln>
            <a:noFill/>
          </a:ln>
        </p:spPr>
      </p:pic>
      <p:pic>
        <p:nvPicPr>
          <p:cNvPr id="865" name="Google Shape;865;p71"/>
          <p:cNvPicPr preferRelativeResize="0"/>
          <p:nvPr/>
        </p:nvPicPr>
        <p:blipFill rotWithShape="1">
          <a:blip r:embed="rId48">
            <a:alphaModFix/>
          </a:blip>
          <a:srcRect b="189" l="0" r="0" t="199"/>
          <a:stretch/>
        </p:blipFill>
        <p:spPr>
          <a:xfrm>
            <a:off x="1326659" y="2615598"/>
            <a:ext cx="195660" cy="195661"/>
          </a:xfrm>
          <a:prstGeom prst="rect">
            <a:avLst/>
          </a:prstGeom>
          <a:noFill/>
          <a:ln>
            <a:noFill/>
          </a:ln>
        </p:spPr>
      </p:pic>
      <p:pic>
        <p:nvPicPr>
          <p:cNvPr id="866" name="Google Shape;866;p71"/>
          <p:cNvPicPr preferRelativeResize="0"/>
          <p:nvPr/>
        </p:nvPicPr>
        <p:blipFill rotWithShape="1">
          <a:blip r:embed="rId49">
            <a:alphaModFix/>
          </a:blip>
          <a:srcRect b="189" l="0" r="0" t="199"/>
          <a:stretch/>
        </p:blipFill>
        <p:spPr>
          <a:xfrm>
            <a:off x="1687022" y="2636646"/>
            <a:ext cx="195660" cy="195661"/>
          </a:xfrm>
          <a:prstGeom prst="rect">
            <a:avLst/>
          </a:prstGeom>
          <a:noFill/>
          <a:ln>
            <a:noFill/>
          </a:ln>
        </p:spPr>
      </p:pic>
      <p:pic>
        <p:nvPicPr>
          <p:cNvPr id="867" name="Google Shape;867;p71"/>
          <p:cNvPicPr preferRelativeResize="0"/>
          <p:nvPr/>
        </p:nvPicPr>
        <p:blipFill rotWithShape="1">
          <a:blip r:embed="rId50">
            <a:alphaModFix/>
          </a:blip>
          <a:srcRect b="189" l="0" r="0" t="199"/>
          <a:stretch/>
        </p:blipFill>
        <p:spPr>
          <a:xfrm>
            <a:off x="2047385" y="2615598"/>
            <a:ext cx="192931" cy="192931"/>
          </a:xfrm>
          <a:prstGeom prst="rect">
            <a:avLst/>
          </a:prstGeom>
          <a:noFill/>
          <a:ln>
            <a:noFill/>
          </a:ln>
        </p:spPr>
      </p:pic>
      <p:pic>
        <p:nvPicPr>
          <p:cNvPr id="868" name="Google Shape;868;p71"/>
          <p:cNvPicPr preferRelativeResize="0"/>
          <p:nvPr/>
        </p:nvPicPr>
        <p:blipFill rotWithShape="1">
          <a:blip r:embed="rId51">
            <a:alphaModFix/>
          </a:blip>
          <a:srcRect b="189" l="0" r="0" t="199"/>
          <a:stretch/>
        </p:blipFill>
        <p:spPr>
          <a:xfrm>
            <a:off x="2405019" y="2615598"/>
            <a:ext cx="195660" cy="195661"/>
          </a:xfrm>
          <a:prstGeom prst="rect">
            <a:avLst/>
          </a:prstGeom>
          <a:noFill/>
          <a:ln>
            <a:noFill/>
          </a:ln>
        </p:spPr>
      </p:pic>
      <p:pic>
        <p:nvPicPr>
          <p:cNvPr id="869" name="Google Shape;869;p71"/>
          <p:cNvPicPr preferRelativeResize="0"/>
          <p:nvPr/>
        </p:nvPicPr>
        <p:blipFill rotWithShape="1">
          <a:blip r:embed="rId52">
            <a:alphaModFix/>
          </a:blip>
          <a:srcRect b="199" l="0" r="0" t="189"/>
          <a:stretch/>
        </p:blipFill>
        <p:spPr>
          <a:xfrm>
            <a:off x="2765382" y="2615598"/>
            <a:ext cx="195661" cy="195663"/>
          </a:xfrm>
          <a:prstGeom prst="rect">
            <a:avLst/>
          </a:prstGeom>
          <a:noFill/>
          <a:ln>
            <a:noFill/>
          </a:ln>
        </p:spPr>
      </p:pic>
      <p:pic>
        <p:nvPicPr>
          <p:cNvPr id="870" name="Google Shape;870;p71"/>
          <p:cNvPicPr preferRelativeResize="0"/>
          <p:nvPr/>
        </p:nvPicPr>
        <p:blipFill rotWithShape="1">
          <a:blip r:embed="rId53">
            <a:alphaModFix/>
          </a:blip>
          <a:srcRect b="199" l="0" r="0" t="189"/>
          <a:stretch/>
        </p:blipFill>
        <p:spPr>
          <a:xfrm>
            <a:off x="3125746" y="2615598"/>
            <a:ext cx="195661" cy="195663"/>
          </a:xfrm>
          <a:prstGeom prst="rect">
            <a:avLst/>
          </a:prstGeom>
          <a:noFill/>
          <a:ln>
            <a:noFill/>
          </a:ln>
        </p:spPr>
      </p:pic>
      <p:pic>
        <p:nvPicPr>
          <p:cNvPr id="871" name="Google Shape;871;p71"/>
          <p:cNvPicPr preferRelativeResize="0"/>
          <p:nvPr/>
        </p:nvPicPr>
        <p:blipFill rotWithShape="1">
          <a:blip r:embed="rId54">
            <a:alphaModFix/>
          </a:blip>
          <a:srcRect b="199" l="0" r="0" t="189"/>
          <a:stretch/>
        </p:blipFill>
        <p:spPr>
          <a:xfrm>
            <a:off x="3486110" y="2615598"/>
            <a:ext cx="192927" cy="192929"/>
          </a:xfrm>
          <a:prstGeom prst="rect">
            <a:avLst/>
          </a:prstGeom>
          <a:noFill/>
          <a:ln>
            <a:noFill/>
          </a:ln>
        </p:spPr>
      </p:pic>
      <p:pic>
        <p:nvPicPr>
          <p:cNvPr id="872" name="Google Shape;872;p71"/>
          <p:cNvPicPr preferRelativeResize="0"/>
          <p:nvPr/>
        </p:nvPicPr>
        <p:blipFill rotWithShape="1">
          <a:blip r:embed="rId55">
            <a:alphaModFix/>
          </a:blip>
          <a:srcRect b="189" l="0" r="0" t="199"/>
          <a:stretch/>
        </p:blipFill>
        <p:spPr>
          <a:xfrm>
            <a:off x="3843739" y="2615598"/>
            <a:ext cx="195660" cy="195661"/>
          </a:xfrm>
          <a:prstGeom prst="rect">
            <a:avLst/>
          </a:prstGeom>
          <a:noFill/>
          <a:ln>
            <a:noFill/>
          </a:ln>
        </p:spPr>
      </p:pic>
      <p:pic>
        <p:nvPicPr>
          <p:cNvPr id="873" name="Google Shape;873;p71"/>
          <p:cNvPicPr preferRelativeResize="0"/>
          <p:nvPr/>
        </p:nvPicPr>
        <p:blipFill rotWithShape="1">
          <a:blip r:embed="rId56">
            <a:alphaModFix/>
          </a:blip>
          <a:srcRect b="189" l="0" r="0" t="199"/>
          <a:stretch/>
        </p:blipFill>
        <p:spPr>
          <a:xfrm>
            <a:off x="4204103" y="2615598"/>
            <a:ext cx="195660" cy="195661"/>
          </a:xfrm>
          <a:prstGeom prst="rect">
            <a:avLst/>
          </a:prstGeom>
          <a:noFill/>
          <a:ln>
            <a:noFill/>
          </a:ln>
        </p:spPr>
      </p:pic>
      <p:pic>
        <p:nvPicPr>
          <p:cNvPr id="874" name="Google Shape;874;p71"/>
          <p:cNvPicPr preferRelativeResize="0"/>
          <p:nvPr/>
        </p:nvPicPr>
        <p:blipFill rotWithShape="1">
          <a:blip r:embed="rId57">
            <a:alphaModFix/>
          </a:blip>
          <a:srcRect b="189" l="0" r="0" t="199"/>
          <a:stretch/>
        </p:blipFill>
        <p:spPr>
          <a:xfrm>
            <a:off x="1326659" y="3245646"/>
            <a:ext cx="195660" cy="195661"/>
          </a:xfrm>
          <a:prstGeom prst="rect">
            <a:avLst/>
          </a:prstGeom>
          <a:noFill/>
          <a:ln>
            <a:noFill/>
          </a:ln>
        </p:spPr>
      </p:pic>
      <p:pic>
        <p:nvPicPr>
          <p:cNvPr id="875" name="Google Shape;875;p71"/>
          <p:cNvPicPr preferRelativeResize="0"/>
          <p:nvPr/>
        </p:nvPicPr>
        <p:blipFill rotWithShape="1">
          <a:blip r:embed="rId58">
            <a:alphaModFix/>
          </a:blip>
          <a:srcRect b="0" l="0" r="0" t="0"/>
          <a:stretch/>
        </p:blipFill>
        <p:spPr>
          <a:xfrm>
            <a:off x="1686339" y="3245646"/>
            <a:ext cx="195660" cy="196425"/>
          </a:xfrm>
          <a:prstGeom prst="rect">
            <a:avLst/>
          </a:prstGeom>
          <a:noFill/>
          <a:ln>
            <a:noFill/>
          </a:ln>
        </p:spPr>
      </p:pic>
      <p:pic>
        <p:nvPicPr>
          <p:cNvPr id="876" name="Google Shape;876;p71"/>
          <p:cNvPicPr preferRelativeResize="0"/>
          <p:nvPr/>
        </p:nvPicPr>
        <p:blipFill rotWithShape="1">
          <a:blip r:embed="rId59">
            <a:alphaModFix/>
          </a:blip>
          <a:srcRect b="189" l="0" r="0" t="199"/>
          <a:stretch/>
        </p:blipFill>
        <p:spPr>
          <a:xfrm>
            <a:off x="2046020" y="3245646"/>
            <a:ext cx="195660" cy="195661"/>
          </a:xfrm>
          <a:prstGeom prst="rect">
            <a:avLst/>
          </a:prstGeom>
          <a:noFill/>
          <a:ln>
            <a:noFill/>
          </a:ln>
        </p:spPr>
      </p:pic>
      <p:pic>
        <p:nvPicPr>
          <p:cNvPr id="877" name="Google Shape;877;p71"/>
          <p:cNvPicPr preferRelativeResize="0"/>
          <p:nvPr/>
        </p:nvPicPr>
        <p:blipFill rotWithShape="1">
          <a:blip r:embed="rId60">
            <a:alphaModFix/>
          </a:blip>
          <a:srcRect b="189" l="0" r="0" t="199"/>
          <a:stretch/>
        </p:blipFill>
        <p:spPr>
          <a:xfrm>
            <a:off x="2405700" y="3245646"/>
            <a:ext cx="195660" cy="195661"/>
          </a:xfrm>
          <a:prstGeom prst="rect">
            <a:avLst/>
          </a:prstGeom>
          <a:noFill/>
          <a:ln>
            <a:noFill/>
          </a:ln>
        </p:spPr>
      </p:pic>
      <p:pic>
        <p:nvPicPr>
          <p:cNvPr id="878" name="Google Shape;878;p71"/>
          <p:cNvPicPr preferRelativeResize="0"/>
          <p:nvPr/>
        </p:nvPicPr>
        <p:blipFill rotWithShape="1">
          <a:blip r:embed="rId61">
            <a:alphaModFix/>
          </a:blip>
          <a:srcRect b="189" l="0" r="0" t="199"/>
          <a:stretch/>
        </p:blipFill>
        <p:spPr>
          <a:xfrm>
            <a:off x="2765381" y="3245646"/>
            <a:ext cx="195660" cy="195661"/>
          </a:xfrm>
          <a:prstGeom prst="rect">
            <a:avLst/>
          </a:prstGeom>
          <a:noFill/>
          <a:ln>
            <a:noFill/>
          </a:ln>
        </p:spPr>
      </p:pic>
      <p:pic>
        <p:nvPicPr>
          <p:cNvPr id="879" name="Google Shape;879;p71"/>
          <p:cNvPicPr preferRelativeResize="0"/>
          <p:nvPr/>
        </p:nvPicPr>
        <p:blipFill rotWithShape="1">
          <a:blip r:embed="rId62">
            <a:alphaModFix/>
          </a:blip>
          <a:srcRect b="189" l="0" r="0" t="199"/>
          <a:stretch/>
        </p:blipFill>
        <p:spPr>
          <a:xfrm>
            <a:off x="3125061" y="3245646"/>
            <a:ext cx="195660" cy="195661"/>
          </a:xfrm>
          <a:prstGeom prst="rect">
            <a:avLst/>
          </a:prstGeom>
          <a:noFill/>
          <a:ln>
            <a:noFill/>
          </a:ln>
        </p:spPr>
      </p:pic>
      <p:pic>
        <p:nvPicPr>
          <p:cNvPr id="880" name="Google Shape;880;p71"/>
          <p:cNvPicPr preferRelativeResize="0"/>
          <p:nvPr/>
        </p:nvPicPr>
        <p:blipFill rotWithShape="1">
          <a:blip r:embed="rId63">
            <a:alphaModFix/>
          </a:blip>
          <a:srcRect b="0" l="0" r="0" t="0"/>
          <a:stretch/>
        </p:blipFill>
        <p:spPr>
          <a:xfrm>
            <a:off x="3484742" y="3245646"/>
            <a:ext cx="195660" cy="196425"/>
          </a:xfrm>
          <a:prstGeom prst="rect">
            <a:avLst/>
          </a:prstGeom>
          <a:noFill/>
          <a:ln>
            <a:noFill/>
          </a:ln>
        </p:spPr>
      </p:pic>
      <p:pic>
        <p:nvPicPr>
          <p:cNvPr id="881" name="Google Shape;881;p71"/>
          <p:cNvPicPr preferRelativeResize="0"/>
          <p:nvPr/>
        </p:nvPicPr>
        <p:blipFill rotWithShape="1">
          <a:blip r:embed="rId64">
            <a:alphaModFix/>
          </a:blip>
          <a:srcRect b="0" l="0" r="0" t="0"/>
          <a:stretch/>
        </p:blipFill>
        <p:spPr>
          <a:xfrm>
            <a:off x="3844422" y="3245646"/>
            <a:ext cx="195660" cy="196425"/>
          </a:xfrm>
          <a:prstGeom prst="rect">
            <a:avLst/>
          </a:prstGeom>
          <a:noFill/>
          <a:ln>
            <a:noFill/>
          </a:ln>
        </p:spPr>
      </p:pic>
      <p:pic>
        <p:nvPicPr>
          <p:cNvPr id="882" name="Google Shape;882;p71"/>
          <p:cNvPicPr preferRelativeResize="0"/>
          <p:nvPr/>
        </p:nvPicPr>
        <p:blipFill rotWithShape="1">
          <a:blip r:embed="rId65">
            <a:alphaModFix/>
          </a:blip>
          <a:srcRect b="0" l="0" r="0" t="0"/>
          <a:stretch/>
        </p:blipFill>
        <p:spPr>
          <a:xfrm>
            <a:off x="4204103" y="3245646"/>
            <a:ext cx="195660" cy="196425"/>
          </a:xfrm>
          <a:prstGeom prst="rect">
            <a:avLst/>
          </a:prstGeom>
          <a:noFill/>
          <a:ln>
            <a:noFill/>
          </a:ln>
        </p:spPr>
      </p:pic>
      <p:pic>
        <p:nvPicPr>
          <p:cNvPr id="883" name="Google Shape;883;p71"/>
          <p:cNvPicPr preferRelativeResize="0"/>
          <p:nvPr/>
        </p:nvPicPr>
        <p:blipFill rotWithShape="1">
          <a:blip r:embed="rId66">
            <a:alphaModFix/>
          </a:blip>
          <a:srcRect b="0" l="0" r="0" t="0"/>
          <a:stretch/>
        </p:blipFill>
        <p:spPr>
          <a:xfrm>
            <a:off x="1326659" y="3561056"/>
            <a:ext cx="195660" cy="196425"/>
          </a:xfrm>
          <a:prstGeom prst="rect">
            <a:avLst/>
          </a:prstGeom>
          <a:noFill/>
          <a:ln>
            <a:noFill/>
          </a:ln>
        </p:spPr>
      </p:pic>
      <p:pic>
        <p:nvPicPr>
          <p:cNvPr id="884" name="Google Shape;884;p71"/>
          <p:cNvPicPr preferRelativeResize="0"/>
          <p:nvPr/>
        </p:nvPicPr>
        <p:blipFill rotWithShape="1">
          <a:blip r:embed="rId67">
            <a:alphaModFix/>
          </a:blip>
          <a:srcRect b="0" l="0" r="0" t="0"/>
          <a:stretch/>
        </p:blipFill>
        <p:spPr>
          <a:xfrm>
            <a:off x="1686148" y="3561056"/>
            <a:ext cx="195660" cy="196425"/>
          </a:xfrm>
          <a:prstGeom prst="rect">
            <a:avLst/>
          </a:prstGeom>
          <a:noFill/>
          <a:ln>
            <a:noFill/>
          </a:ln>
        </p:spPr>
      </p:pic>
      <p:pic>
        <p:nvPicPr>
          <p:cNvPr id="885" name="Google Shape;885;p71"/>
          <p:cNvPicPr preferRelativeResize="0"/>
          <p:nvPr/>
        </p:nvPicPr>
        <p:blipFill rotWithShape="1">
          <a:blip r:embed="rId68">
            <a:alphaModFix/>
          </a:blip>
          <a:srcRect b="189" l="0" r="0" t="199"/>
          <a:stretch/>
        </p:blipFill>
        <p:spPr>
          <a:xfrm>
            <a:off x="2045637" y="3561056"/>
            <a:ext cx="196424" cy="196425"/>
          </a:xfrm>
          <a:prstGeom prst="rect">
            <a:avLst/>
          </a:prstGeom>
          <a:noFill/>
          <a:ln>
            <a:noFill/>
          </a:ln>
        </p:spPr>
      </p:pic>
      <p:pic>
        <p:nvPicPr>
          <p:cNvPr id="886" name="Google Shape;886;p71"/>
          <p:cNvPicPr preferRelativeResize="0"/>
          <p:nvPr/>
        </p:nvPicPr>
        <p:blipFill rotWithShape="1">
          <a:blip r:embed="rId69">
            <a:alphaModFix/>
          </a:blip>
          <a:srcRect b="0" l="0" r="0" t="0"/>
          <a:stretch/>
        </p:blipFill>
        <p:spPr>
          <a:xfrm>
            <a:off x="2766145" y="3561056"/>
            <a:ext cx="195660" cy="196425"/>
          </a:xfrm>
          <a:prstGeom prst="rect">
            <a:avLst/>
          </a:prstGeom>
          <a:noFill/>
          <a:ln>
            <a:noFill/>
          </a:ln>
        </p:spPr>
      </p:pic>
      <p:pic>
        <p:nvPicPr>
          <p:cNvPr id="887" name="Google Shape;887;p71"/>
          <p:cNvPicPr preferRelativeResize="0"/>
          <p:nvPr/>
        </p:nvPicPr>
        <p:blipFill rotWithShape="1">
          <a:blip r:embed="rId70">
            <a:alphaModFix/>
          </a:blip>
          <a:srcRect b="0" l="0" r="0" t="0"/>
          <a:stretch/>
        </p:blipFill>
        <p:spPr>
          <a:xfrm>
            <a:off x="3125634" y="3561056"/>
            <a:ext cx="195660" cy="196425"/>
          </a:xfrm>
          <a:prstGeom prst="rect">
            <a:avLst/>
          </a:prstGeom>
          <a:noFill/>
          <a:ln>
            <a:noFill/>
          </a:ln>
        </p:spPr>
      </p:pic>
      <p:pic>
        <p:nvPicPr>
          <p:cNvPr id="888" name="Google Shape;888;p71"/>
          <p:cNvPicPr preferRelativeResize="0"/>
          <p:nvPr/>
        </p:nvPicPr>
        <p:blipFill rotWithShape="1">
          <a:blip r:embed="rId71">
            <a:alphaModFix/>
          </a:blip>
          <a:srcRect b="0" l="0" r="0" t="0"/>
          <a:stretch/>
        </p:blipFill>
        <p:spPr>
          <a:xfrm>
            <a:off x="3485124" y="3561056"/>
            <a:ext cx="195660" cy="196425"/>
          </a:xfrm>
          <a:prstGeom prst="rect">
            <a:avLst/>
          </a:prstGeom>
          <a:noFill/>
          <a:ln>
            <a:noFill/>
          </a:ln>
        </p:spPr>
      </p:pic>
      <p:pic>
        <p:nvPicPr>
          <p:cNvPr id="889" name="Google Shape;889;p71"/>
          <p:cNvPicPr preferRelativeResize="0"/>
          <p:nvPr/>
        </p:nvPicPr>
        <p:blipFill rotWithShape="1">
          <a:blip r:embed="rId72">
            <a:alphaModFix/>
          </a:blip>
          <a:srcRect b="0" l="0" r="0" t="0"/>
          <a:stretch/>
        </p:blipFill>
        <p:spPr>
          <a:xfrm>
            <a:off x="3844613" y="3561056"/>
            <a:ext cx="195660" cy="196425"/>
          </a:xfrm>
          <a:prstGeom prst="rect">
            <a:avLst/>
          </a:prstGeom>
          <a:noFill/>
          <a:ln>
            <a:noFill/>
          </a:ln>
        </p:spPr>
      </p:pic>
      <p:pic>
        <p:nvPicPr>
          <p:cNvPr id="890" name="Google Shape;890;p71"/>
          <p:cNvPicPr preferRelativeResize="0"/>
          <p:nvPr/>
        </p:nvPicPr>
        <p:blipFill rotWithShape="1">
          <a:blip r:embed="rId73">
            <a:alphaModFix/>
          </a:blip>
          <a:srcRect b="0" l="0" r="0" t="0"/>
          <a:stretch/>
        </p:blipFill>
        <p:spPr>
          <a:xfrm>
            <a:off x="4204103" y="3561056"/>
            <a:ext cx="195660" cy="196425"/>
          </a:xfrm>
          <a:prstGeom prst="rect">
            <a:avLst/>
          </a:prstGeom>
          <a:noFill/>
          <a:ln>
            <a:noFill/>
          </a:ln>
        </p:spPr>
      </p:pic>
      <p:pic>
        <p:nvPicPr>
          <p:cNvPr id="891" name="Google Shape;891;p71"/>
          <p:cNvPicPr preferRelativeResize="0"/>
          <p:nvPr/>
        </p:nvPicPr>
        <p:blipFill rotWithShape="1">
          <a:blip r:embed="rId74">
            <a:alphaModFix/>
          </a:blip>
          <a:srcRect b="0" l="0" r="0" t="0"/>
          <a:stretch/>
        </p:blipFill>
        <p:spPr>
          <a:xfrm>
            <a:off x="2405891" y="3561056"/>
            <a:ext cx="196425" cy="197194"/>
          </a:xfrm>
          <a:prstGeom prst="rect">
            <a:avLst/>
          </a:prstGeom>
          <a:noFill/>
          <a:ln>
            <a:noFill/>
          </a:ln>
        </p:spPr>
      </p:pic>
      <p:pic>
        <p:nvPicPr>
          <p:cNvPr id="892" name="Google Shape;892;p71"/>
          <p:cNvPicPr preferRelativeResize="0"/>
          <p:nvPr/>
        </p:nvPicPr>
        <p:blipFill rotWithShape="1">
          <a:blip r:embed="rId75">
            <a:alphaModFix/>
          </a:blip>
          <a:srcRect b="189" l="0" r="0" t="199"/>
          <a:stretch/>
        </p:blipFill>
        <p:spPr>
          <a:xfrm>
            <a:off x="1326659" y="2930246"/>
            <a:ext cx="195660" cy="195661"/>
          </a:xfrm>
          <a:prstGeom prst="rect">
            <a:avLst/>
          </a:prstGeom>
          <a:noFill/>
          <a:ln>
            <a:noFill/>
          </a:ln>
        </p:spPr>
      </p:pic>
      <p:pic>
        <p:nvPicPr>
          <p:cNvPr id="893" name="Google Shape;893;p71"/>
          <p:cNvPicPr preferRelativeResize="0"/>
          <p:nvPr/>
        </p:nvPicPr>
        <p:blipFill rotWithShape="1">
          <a:blip r:embed="rId76">
            <a:alphaModFix/>
          </a:blip>
          <a:srcRect b="189" l="0" r="0" t="199"/>
          <a:stretch/>
        </p:blipFill>
        <p:spPr>
          <a:xfrm>
            <a:off x="1686245" y="2930246"/>
            <a:ext cx="195660" cy="195661"/>
          </a:xfrm>
          <a:prstGeom prst="rect">
            <a:avLst/>
          </a:prstGeom>
          <a:noFill/>
          <a:ln>
            <a:noFill/>
          </a:ln>
        </p:spPr>
      </p:pic>
      <p:pic>
        <p:nvPicPr>
          <p:cNvPr id="894" name="Google Shape;894;p71"/>
          <p:cNvPicPr preferRelativeResize="0"/>
          <p:nvPr/>
        </p:nvPicPr>
        <p:blipFill rotWithShape="1">
          <a:blip r:embed="rId77">
            <a:alphaModFix/>
          </a:blip>
          <a:srcRect b="189" l="0" r="0" t="199"/>
          <a:stretch/>
        </p:blipFill>
        <p:spPr>
          <a:xfrm>
            <a:off x="2045831" y="2930246"/>
            <a:ext cx="195660" cy="195661"/>
          </a:xfrm>
          <a:prstGeom prst="rect">
            <a:avLst/>
          </a:prstGeom>
          <a:noFill/>
          <a:ln>
            <a:noFill/>
          </a:ln>
        </p:spPr>
      </p:pic>
      <p:pic>
        <p:nvPicPr>
          <p:cNvPr id="895" name="Google Shape;895;p71"/>
          <p:cNvPicPr preferRelativeResize="0"/>
          <p:nvPr/>
        </p:nvPicPr>
        <p:blipFill rotWithShape="1">
          <a:blip r:embed="rId78">
            <a:alphaModFix/>
          </a:blip>
          <a:srcRect b="189" l="0" r="0" t="199"/>
          <a:stretch/>
        </p:blipFill>
        <p:spPr>
          <a:xfrm>
            <a:off x="2405417" y="2930246"/>
            <a:ext cx="195660" cy="195661"/>
          </a:xfrm>
          <a:prstGeom prst="rect">
            <a:avLst/>
          </a:prstGeom>
          <a:noFill/>
          <a:ln>
            <a:noFill/>
          </a:ln>
        </p:spPr>
      </p:pic>
      <p:pic>
        <p:nvPicPr>
          <p:cNvPr id="896" name="Google Shape;896;p71"/>
          <p:cNvPicPr preferRelativeResize="0"/>
          <p:nvPr/>
        </p:nvPicPr>
        <p:blipFill rotWithShape="1">
          <a:blip r:embed="rId79">
            <a:alphaModFix/>
          </a:blip>
          <a:srcRect b="189" l="0" r="0" t="199"/>
          <a:stretch/>
        </p:blipFill>
        <p:spPr>
          <a:xfrm>
            <a:off x="2765003" y="2930246"/>
            <a:ext cx="195660" cy="195661"/>
          </a:xfrm>
          <a:prstGeom prst="rect">
            <a:avLst/>
          </a:prstGeom>
          <a:noFill/>
          <a:ln>
            <a:noFill/>
          </a:ln>
        </p:spPr>
      </p:pic>
      <p:pic>
        <p:nvPicPr>
          <p:cNvPr id="897" name="Google Shape;897;p71"/>
          <p:cNvPicPr preferRelativeResize="0"/>
          <p:nvPr/>
        </p:nvPicPr>
        <p:blipFill rotWithShape="1">
          <a:blip r:embed="rId80">
            <a:alphaModFix/>
          </a:blip>
          <a:srcRect b="189" l="0" r="0" t="199"/>
          <a:stretch/>
        </p:blipFill>
        <p:spPr>
          <a:xfrm>
            <a:off x="3124589" y="2930246"/>
            <a:ext cx="195660" cy="195661"/>
          </a:xfrm>
          <a:prstGeom prst="rect">
            <a:avLst/>
          </a:prstGeom>
          <a:noFill/>
          <a:ln>
            <a:noFill/>
          </a:ln>
        </p:spPr>
      </p:pic>
      <p:pic>
        <p:nvPicPr>
          <p:cNvPr id="898" name="Google Shape;898;p71"/>
          <p:cNvPicPr preferRelativeResize="0"/>
          <p:nvPr/>
        </p:nvPicPr>
        <p:blipFill rotWithShape="1">
          <a:blip r:embed="rId81">
            <a:alphaModFix/>
          </a:blip>
          <a:srcRect b="189" l="0" r="0" t="199"/>
          <a:stretch/>
        </p:blipFill>
        <p:spPr>
          <a:xfrm>
            <a:off x="3484175" y="2930246"/>
            <a:ext cx="195660" cy="195661"/>
          </a:xfrm>
          <a:prstGeom prst="rect">
            <a:avLst/>
          </a:prstGeom>
          <a:noFill/>
          <a:ln>
            <a:noFill/>
          </a:ln>
        </p:spPr>
      </p:pic>
      <p:pic>
        <p:nvPicPr>
          <p:cNvPr id="899" name="Google Shape;899;p71"/>
          <p:cNvPicPr preferRelativeResize="0"/>
          <p:nvPr/>
        </p:nvPicPr>
        <p:blipFill rotWithShape="1">
          <a:blip r:embed="rId82">
            <a:alphaModFix/>
          </a:blip>
          <a:srcRect b="189" l="0" r="0" t="199"/>
          <a:stretch/>
        </p:blipFill>
        <p:spPr>
          <a:xfrm>
            <a:off x="4204103" y="2930246"/>
            <a:ext cx="195660" cy="195661"/>
          </a:xfrm>
          <a:prstGeom prst="rect">
            <a:avLst/>
          </a:prstGeom>
          <a:noFill/>
          <a:ln>
            <a:noFill/>
          </a:ln>
        </p:spPr>
      </p:pic>
      <p:pic>
        <p:nvPicPr>
          <p:cNvPr id="900" name="Google Shape;900;p71"/>
          <p:cNvPicPr preferRelativeResize="0"/>
          <p:nvPr/>
        </p:nvPicPr>
        <p:blipFill rotWithShape="1">
          <a:blip r:embed="rId83">
            <a:alphaModFix/>
          </a:blip>
          <a:srcRect b="189" l="0" r="0" t="199"/>
          <a:stretch/>
        </p:blipFill>
        <p:spPr>
          <a:xfrm>
            <a:off x="3843761" y="2930246"/>
            <a:ext cx="196415" cy="196415"/>
          </a:xfrm>
          <a:prstGeom prst="rect">
            <a:avLst/>
          </a:prstGeom>
          <a:noFill/>
          <a:ln>
            <a:noFill/>
          </a:ln>
        </p:spPr>
      </p:pic>
      <p:pic>
        <p:nvPicPr>
          <p:cNvPr id="901" name="Google Shape;901;p71"/>
          <p:cNvPicPr preferRelativeResize="0"/>
          <p:nvPr/>
        </p:nvPicPr>
        <p:blipFill rotWithShape="1">
          <a:blip r:embed="rId84">
            <a:alphaModFix/>
          </a:blip>
          <a:srcRect b="0" l="199" r="189" t="0"/>
          <a:stretch/>
        </p:blipFill>
        <p:spPr>
          <a:xfrm>
            <a:off x="1686244" y="3878003"/>
            <a:ext cx="195660" cy="196425"/>
          </a:xfrm>
          <a:prstGeom prst="rect">
            <a:avLst/>
          </a:prstGeom>
          <a:noFill/>
          <a:ln>
            <a:noFill/>
          </a:ln>
        </p:spPr>
      </p:pic>
      <p:pic>
        <p:nvPicPr>
          <p:cNvPr id="902" name="Google Shape;902;p71"/>
          <p:cNvPicPr preferRelativeResize="0"/>
          <p:nvPr/>
        </p:nvPicPr>
        <p:blipFill rotWithShape="1">
          <a:blip r:embed="rId85">
            <a:alphaModFix/>
          </a:blip>
          <a:srcRect b="0" l="0" r="0" t="0"/>
          <a:stretch/>
        </p:blipFill>
        <p:spPr>
          <a:xfrm>
            <a:off x="2045826" y="3878003"/>
            <a:ext cx="195660" cy="196425"/>
          </a:xfrm>
          <a:prstGeom prst="rect">
            <a:avLst/>
          </a:prstGeom>
          <a:noFill/>
          <a:ln>
            <a:noFill/>
          </a:ln>
        </p:spPr>
      </p:pic>
      <p:pic>
        <p:nvPicPr>
          <p:cNvPr id="903" name="Google Shape;903;p71"/>
          <p:cNvPicPr preferRelativeResize="0"/>
          <p:nvPr/>
        </p:nvPicPr>
        <p:blipFill>
          <a:blip r:embed="rId86">
            <a:alphaModFix/>
          </a:blip>
          <a:stretch>
            <a:fillRect/>
          </a:stretch>
        </p:blipFill>
        <p:spPr>
          <a:xfrm>
            <a:off x="2405890" y="3878003"/>
            <a:ext cx="196425" cy="197197"/>
          </a:xfrm>
          <a:prstGeom prst="rect">
            <a:avLst/>
          </a:prstGeom>
          <a:noFill/>
          <a:ln>
            <a:noFill/>
          </a:ln>
        </p:spPr>
      </p:pic>
      <p:pic>
        <p:nvPicPr>
          <p:cNvPr id="904" name="Google Shape;904;p71"/>
          <p:cNvPicPr preferRelativeResize="0"/>
          <p:nvPr/>
        </p:nvPicPr>
        <p:blipFill>
          <a:blip r:embed="rId87">
            <a:alphaModFix/>
          </a:blip>
          <a:stretch>
            <a:fillRect/>
          </a:stretch>
        </p:blipFill>
        <p:spPr>
          <a:xfrm>
            <a:off x="1340300" y="3878003"/>
            <a:ext cx="196425" cy="197192"/>
          </a:xfrm>
          <a:prstGeom prst="rect">
            <a:avLst/>
          </a:prstGeom>
          <a:noFill/>
          <a:ln>
            <a:noFill/>
          </a:ln>
        </p:spPr>
      </p:pic>
      <p:grpSp>
        <p:nvGrpSpPr>
          <p:cNvPr id="905" name="Google Shape;905;p71"/>
          <p:cNvGrpSpPr/>
          <p:nvPr/>
        </p:nvGrpSpPr>
        <p:grpSpPr>
          <a:xfrm>
            <a:off x="5182820" y="2310838"/>
            <a:ext cx="2416075" cy="1129153"/>
            <a:chOff x="421050" y="709003"/>
            <a:chExt cx="8265738" cy="3862995"/>
          </a:xfrm>
        </p:grpSpPr>
        <p:pic>
          <p:nvPicPr>
            <p:cNvPr id="906" name="Google Shape;906;p71"/>
            <p:cNvPicPr preferRelativeResize="0"/>
            <p:nvPr/>
          </p:nvPicPr>
          <p:blipFill rotWithShape="1">
            <a:blip r:embed="rId88">
              <a:alphaModFix/>
            </a:blip>
            <a:srcRect b="129" l="0" r="0" t="129"/>
            <a:stretch/>
          </p:blipFill>
          <p:spPr>
            <a:xfrm>
              <a:off x="421050" y="709003"/>
              <a:ext cx="1004725" cy="1004725"/>
            </a:xfrm>
            <a:prstGeom prst="rect">
              <a:avLst/>
            </a:prstGeom>
            <a:noFill/>
            <a:ln>
              <a:noFill/>
            </a:ln>
          </p:spPr>
        </p:pic>
        <p:pic>
          <p:nvPicPr>
            <p:cNvPr id="907" name="Google Shape;907;p71"/>
            <p:cNvPicPr preferRelativeResize="0"/>
            <p:nvPr/>
          </p:nvPicPr>
          <p:blipFill rotWithShape="1">
            <a:blip r:embed="rId89">
              <a:alphaModFix/>
            </a:blip>
            <a:srcRect b="129" l="0" r="0" t="129"/>
            <a:stretch/>
          </p:blipFill>
          <p:spPr>
            <a:xfrm>
              <a:off x="1873253" y="709003"/>
              <a:ext cx="1004725" cy="1004725"/>
            </a:xfrm>
            <a:prstGeom prst="rect">
              <a:avLst/>
            </a:prstGeom>
            <a:noFill/>
            <a:ln>
              <a:noFill/>
            </a:ln>
          </p:spPr>
        </p:pic>
        <p:pic>
          <p:nvPicPr>
            <p:cNvPr id="908" name="Google Shape;908;p71"/>
            <p:cNvPicPr preferRelativeResize="0"/>
            <p:nvPr/>
          </p:nvPicPr>
          <p:blipFill rotWithShape="1">
            <a:blip r:embed="rId90">
              <a:alphaModFix/>
            </a:blip>
            <a:srcRect b="129" l="0" r="0" t="129"/>
            <a:stretch/>
          </p:blipFill>
          <p:spPr>
            <a:xfrm>
              <a:off x="3325455" y="709003"/>
              <a:ext cx="1004725" cy="1004725"/>
            </a:xfrm>
            <a:prstGeom prst="rect">
              <a:avLst/>
            </a:prstGeom>
            <a:noFill/>
            <a:ln>
              <a:noFill/>
            </a:ln>
          </p:spPr>
        </p:pic>
        <p:pic>
          <p:nvPicPr>
            <p:cNvPr id="909" name="Google Shape;909;p71"/>
            <p:cNvPicPr preferRelativeResize="0"/>
            <p:nvPr/>
          </p:nvPicPr>
          <p:blipFill rotWithShape="1">
            <a:blip r:embed="rId91">
              <a:alphaModFix/>
            </a:blip>
            <a:srcRect b="129" l="0" r="0" t="129"/>
            <a:stretch/>
          </p:blipFill>
          <p:spPr>
            <a:xfrm>
              <a:off x="4777658" y="709003"/>
              <a:ext cx="1004725" cy="1004725"/>
            </a:xfrm>
            <a:prstGeom prst="rect">
              <a:avLst/>
            </a:prstGeom>
            <a:noFill/>
            <a:ln>
              <a:noFill/>
            </a:ln>
          </p:spPr>
        </p:pic>
        <p:pic>
          <p:nvPicPr>
            <p:cNvPr id="910" name="Google Shape;910;p71"/>
            <p:cNvPicPr preferRelativeResize="0"/>
            <p:nvPr/>
          </p:nvPicPr>
          <p:blipFill rotWithShape="1">
            <a:blip r:embed="rId92">
              <a:alphaModFix/>
            </a:blip>
            <a:srcRect b="129" l="0" r="0" t="129"/>
            <a:stretch/>
          </p:blipFill>
          <p:spPr>
            <a:xfrm>
              <a:off x="6229860" y="709003"/>
              <a:ext cx="1004725" cy="1004725"/>
            </a:xfrm>
            <a:prstGeom prst="rect">
              <a:avLst/>
            </a:prstGeom>
            <a:noFill/>
            <a:ln>
              <a:noFill/>
            </a:ln>
          </p:spPr>
        </p:pic>
        <p:pic>
          <p:nvPicPr>
            <p:cNvPr id="911" name="Google Shape;911;p71"/>
            <p:cNvPicPr preferRelativeResize="0"/>
            <p:nvPr/>
          </p:nvPicPr>
          <p:blipFill rotWithShape="1">
            <a:blip r:embed="rId93">
              <a:alphaModFix/>
            </a:blip>
            <a:srcRect b="129" l="0" r="0" t="129"/>
            <a:stretch/>
          </p:blipFill>
          <p:spPr>
            <a:xfrm>
              <a:off x="7682063" y="709003"/>
              <a:ext cx="1004725" cy="1004725"/>
            </a:xfrm>
            <a:prstGeom prst="rect">
              <a:avLst/>
            </a:prstGeom>
            <a:noFill/>
            <a:ln>
              <a:noFill/>
            </a:ln>
          </p:spPr>
        </p:pic>
        <p:pic>
          <p:nvPicPr>
            <p:cNvPr id="912" name="Google Shape;912;p71"/>
            <p:cNvPicPr preferRelativeResize="0"/>
            <p:nvPr/>
          </p:nvPicPr>
          <p:blipFill rotWithShape="1">
            <a:blip r:embed="rId94">
              <a:alphaModFix/>
            </a:blip>
            <a:srcRect b="129" l="0" r="0" t="129"/>
            <a:stretch/>
          </p:blipFill>
          <p:spPr>
            <a:xfrm>
              <a:off x="421050" y="2069391"/>
              <a:ext cx="1004725" cy="1004725"/>
            </a:xfrm>
            <a:prstGeom prst="rect">
              <a:avLst/>
            </a:prstGeom>
            <a:noFill/>
            <a:ln>
              <a:noFill/>
            </a:ln>
          </p:spPr>
        </p:pic>
        <p:pic>
          <p:nvPicPr>
            <p:cNvPr id="913" name="Google Shape;913;p71"/>
            <p:cNvPicPr preferRelativeResize="0"/>
            <p:nvPr/>
          </p:nvPicPr>
          <p:blipFill rotWithShape="1">
            <a:blip r:embed="rId95">
              <a:alphaModFix/>
            </a:blip>
            <a:srcRect b="129" l="0" r="0" t="129"/>
            <a:stretch/>
          </p:blipFill>
          <p:spPr>
            <a:xfrm>
              <a:off x="6229860" y="2069391"/>
              <a:ext cx="1004725" cy="1004725"/>
            </a:xfrm>
            <a:prstGeom prst="rect">
              <a:avLst/>
            </a:prstGeom>
            <a:noFill/>
            <a:ln>
              <a:noFill/>
            </a:ln>
          </p:spPr>
        </p:pic>
        <p:pic>
          <p:nvPicPr>
            <p:cNvPr id="914" name="Google Shape;914;p71"/>
            <p:cNvPicPr preferRelativeResize="0"/>
            <p:nvPr/>
          </p:nvPicPr>
          <p:blipFill rotWithShape="1">
            <a:blip r:embed="rId96">
              <a:alphaModFix/>
            </a:blip>
            <a:srcRect b="129" l="0" r="0" t="129"/>
            <a:stretch/>
          </p:blipFill>
          <p:spPr>
            <a:xfrm>
              <a:off x="421050" y="3564678"/>
              <a:ext cx="1004725" cy="1004725"/>
            </a:xfrm>
            <a:prstGeom prst="rect">
              <a:avLst/>
            </a:prstGeom>
            <a:noFill/>
            <a:ln>
              <a:noFill/>
            </a:ln>
          </p:spPr>
        </p:pic>
        <p:pic>
          <p:nvPicPr>
            <p:cNvPr id="915" name="Google Shape;915;p71"/>
            <p:cNvPicPr preferRelativeResize="0"/>
            <p:nvPr/>
          </p:nvPicPr>
          <p:blipFill rotWithShape="1">
            <a:blip r:embed="rId97">
              <a:alphaModFix/>
            </a:blip>
            <a:srcRect b="129" l="0" r="0" t="129"/>
            <a:stretch/>
          </p:blipFill>
          <p:spPr>
            <a:xfrm>
              <a:off x="3325453" y="3564678"/>
              <a:ext cx="1004725" cy="1004725"/>
            </a:xfrm>
            <a:prstGeom prst="rect">
              <a:avLst/>
            </a:prstGeom>
            <a:noFill/>
            <a:ln>
              <a:noFill/>
            </a:ln>
          </p:spPr>
        </p:pic>
        <p:pic>
          <p:nvPicPr>
            <p:cNvPr id="916" name="Google Shape;916;p71"/>
            <p:cNvPicPr preferRelativeResize="0"/>
            <p:nvPr/>
          </p:nvPicPr>
          <p:blipFill rotWithShape="1">
            <a:blip r:embed="rId98">
              <a:alphaModFix/>
            </a:blip>
            <a:srcRect b="129" l="0" r="0" t="129"/>
            <a:stretch/>
          </p:blipFill>
          <p:spPr>
            <a:xfrm>
              <a:off x="4777658" y="3564678"/>
              <a:ext cx="1004725" cy="1004725"/>
            </a:xfrm>
            <a:prstGeom prst="rect">
              <a:avLst/>
            </a:prstGeom>
            <a:noFill/>
            <a:ln>
              <a:noFill/>
            </a:ln>
          </p:spPr>
        </p:pic>
        <p:pic>
          <p:nvPicPr>
            <p:cNvPr id="917" name="Google Shape;917;p71"/>
            <p:cNvPicPr preferRelativeResize="0"/>
            <p:nvPr/>
          </p:nvPicPr>
          <p:blipFill rotWithShape="1">
            <a:blip r:embed="rId99">
              <a:alphaModFix/>
            </a:blip>
            <a:srcRect b="129" l="0" r="0" t="129"/>
            <a:stretch/>
          </p:blipFill>
          <p:spPr>
            <a:xfrm>
              <a:off x="6229860" y="3564678"/>
              <a:ext cx="1004725" cy="1004725"/>
            </a:xfrm>
            <a:prstGeom prst="rect">
              <a:avLst/>
            </a:prstGeom>
            <a:noFill/>
            <a:ln>
              <a:noFill/>
            </a:ln>
          </p:spPr>
        </p:pic>
        <p:pic>
          <p:nvPicPr>
            <p:cNvPr id="918" name="Google Shape;918;p71"/>
            <p:cNvPicPr preferRelativeResize="0"/>
            <p:nvPr/>
          </p:nvPicPr>
          <p:blipFill rotWithShape="1">
            <a:blip r:embed="rId100">
              <a:alphaModFix/>
            </a:blip>
            <a:srcRect b="0" l="0" r="0" t="0"/>
            <a:stretch/>
          </p:blipFill>
          <p:spPr>
            <a:xfrm>
              <a:off x="7682063" y="3564678"/>
              <a:ext cx="1004725" cy="1007315"/>
            </a:xfrm>
            <a:prstGeom prst="rect">
              <a:avLst/>
            </a:prstGeom>
            <a:noFill/>
            <a:ln>
              <a:noFill/>
            </a:ln>
          </p:spPr>
        </p:pic>
        <p:pic>
          <p:nvPicPr>
            <p:cNvPr id="919" name="Google Shape;919;p71"/>
            <p:cNvPicPr preferRelativeResize="0"/>
            <p:nvPr/>
          </p:nvPicPr>
          <p:blipFill>
            <a:blip r:embed="rId101">
              <a:alphaModFix/>
            </a:blip>
            <a:stretch>
              <a:fillRect/>
            </a:stretch>
          </p:blipFill>
          <p:spPr>
            <a:xfrm>
              <a:off x="7682063" y="2068099"/>
              <a:ext cx="1004725" cy="1007318"/>
            </a:xfrm>
            <a:prstGeom prst="rect">
              <a:avLst/>
            </a:prstGeom>
            <a:noFill/>
            <a:ln>
              <a:noFill/>
            </a:ln>
          </p:spPr>
        </p:pic>
        <p:pic>
          <p:nvPicPr>
            <p:cNvPr id="920" name="Google Shape;920;p71"/>
            <p:cNvPicPr preferRelativeResize="0"/>
            <p:nvPr/>
          </p:nvPicPr>
          <p:blipFill>
            <a:blip r:embed="rId102">
              <a:alphaModFix/>
            </a:blip>
            <a:stretch>
              <a:fillRect/>
            </a:stretch>
          </p:blipFill>
          <p:spPr>
            <a:xfrm>
              <a:off x="1873253" y="3564673"/>
              <a:ext cx="1004725" cy="1007325"/>
            </a:xfrm>
            <a:prstGeom prst="rect">
              <a:avLst/>
            </a:prstGeom>
            <a:noFill/>
            <a:ln>
              <a:noFill/>
            </a:ln>
          </p:spPr>
        </p:pic>
        <p:pic>
          <p:nvPicPr>
            <p:cNvPr id="921" name="Google Shape;921;p71"/>
            <p:cNvPicPr preferRelativeResize="0"/>
            <p:nvPr/>
          </p:nvPicPr>
          <p:blipFill>
            <a:blip r:embed="rId103">
              <a:alphaModFix/>
            </a:blip>
            <a:stretch>
              <a:fillRect/>
            </a:stretch>
          </p:blipFill>
          <p:spPr>
            <a:xfrm>
              <a:off x="3325455" y="2068089"/>
              <a:ext cx="1004725" cy="1007315"/>
            </a:xfrm>
            <a:prstGeom prst="rect">
              <a:avLst/>
            </a:prstGeom>
            <a:noFill/>
            <a:ln>
              <a:noFill/>
            </a:ln>
          </p:spPr>
        </p:pic>
        <p:pic>
          <p:nvPicPr>
            <p:cNvPr id="922" name="Google Shape;922;p71"/>
            <p:cNvPicPr preferRelativeResize="0"/>
            <p:nvPr/>
          </p:nvPicPr>
          <p:blipFill>
            <a:blip r:embed="rId104">
              <a:alphaModFix/>
            </a:blip>
            <a:stretch>
              <a:fillRect/>
            </a:stretch>
          </p:blipFill>
          <p:spPr>
            <a:xfrm>
              <a:off x="4777650" y="2068101"/>
              <a:ext cx="1004725" cy="1007315"/>
            </a:xfrm>
            <a:prstGeom prst="rect">
              <a:avLst/>
            </a:prstGeom>
            <a:noFill/>
            <a:ln>
              <a:noFill/>
            </a:ln>
          </p:spPr>
        </p:pic>
        <p:pic>
          <p:nvPicPr>
            <p:cNvPr id="923" name="Google Shape;923;p71"/>
            <p:cNvPicPr preferRelativeResize="0"/>
            <p:nvPr/>
          </p:nvPicPr>
          <p:blipFill>
            <a:blip r:embed="rId105">
              <a:alphaModFix/>
            </a:blip>
            <a:stretch>
              <a:fillRect/>
            </a:stretch>
          </p:blipFill>
          <p:spPr>
            <a:xfrm>
              <a:off x="1814275" y="2008975"/>
              <a:ext cx="1123162" cy="1126024"/>
            </a:xfrm>
            <a:prstGeom prst="rect">
              <a:avLst/>
            </a:prstGeom>
            <a:noFill/>
            <a:ln>
              <a:noFill/>
            </a:ln>
          </p:spPr>
        </p:pic>
      </p:grpSp>
      <p:grpSp>
        <p:nvGrpSpPr>
          <p:cNvPr id="924" name="Google Shape;924;p71"/>
          <p:cNvGrpSpPr/>
          <p:nvPr/>
        </p:nvGrpSpPr>
        <p:grpSpPr>
          <a:xfrm>
            <a:off x="5153347" y="1026304"/>
            <a:ext cx="2445832" cy="1143059"/>
            <a:chOff x="421050" y="709003"/>
            <a:chExt cx="8265738" cy="3862990"/>
          </a:xfrm>
        </p:grpSpPr>
        <p:pic>
          <p:nvPicPr>
            <p:cNvPr id="925" name="Google Shape;925;p71"/>
            <p:cNvPicPr preferRelativeResize="0"/>
            <p:nvPr/>
          </p:nvPicPr>
          <p:blipFill>
            <a:blip r:embed="rId106">
              <a:alphaModFix/>
            </a:blip>
            <a:stretch>
              <a:fillRect/>
            </a:stretch>
          </p:blipFill>
          <p:spPr>
            <a:xfrm>
              <a:off x="421050" y="709003"/>
              <a:ext cx="1004725" cy="1004725"/>
            </a:xfrm>
            <a:prstGeom prst="rect">
              <a:avLst/>
            </a:prstGeom>
            <a:noFill/>
            <a:ln>
              <a:noFill/>
            </a:ln>
          </p:spPr>
        </p:pic>
        <p:pic>
          <p:nvPicPr>
            <p:cNvPr id="926" name="Google Shape;926;p71"/>
            <p:cNvPicPr preferRelativeResize="0"/>
            <p:nvPr/>
          </p:nvPicPr>
          <p:blipFill>
            <a:blip r:embed="rId107">
              <a:alphaModFix/>
            </a:blip>
            <a:stretch>
              <a:fillRect/>
            </a:stretch>
          </p:blipFill>
          <p:spPr>
            <a:xfrm>
              <a:off x="1873253" y="709003"/>
              <a:ext cx="1004725" cy="1004725"/>
            </a:xfrm>
            <a:prstGeom prst="rect">
              <a:avLst/>
            </a:prstGeom>
            <a:noFill/>
            <a:ln>
              <a:noFill/>
            </a:ln>
          </p:spPr>
        </p:pic>
        <p:pic>
          <p:nvPicPr>
            <p:cNvPr id="927" name="Google Shape;927;p71"/>
            <p:cNvPicPr preferRelativeResize="0"/>
            <p:nvPr/>
          </p:nvPicPr>
          <p:blipFill>
            <a:blip r:embed="rId108">
              <a:alphaModFix/>
            </a:blip>
            <a:stretch>
              <a:fillRect/>
            </a:stretch>
          </p:blipFill>
          <p:spPr>
            <a:xfrm>
              <a:off x="3325455" y="709003"/>
              <a:ext cx="1004725" cy="1004725"/>
            </a:xfrm>
            <a:prstGeom prst="rect">
              <a:avLst/>
            </a:prstGeom>
            <a:noFill/>
            <a:ln>
              <a:noFill/>
            </a:ln>
          </p:spPr>
        </p:pic>
        <p:pic>
          <p:nvPicPr>
            <p:cNvPr id="928" name="Google Shape;928;p71"/>
            <p:cNvPicPr preferRelativeResize="0"/>
            <p:nvPr/>
          </p:nvPicPr>
          <p:blipFill>
            <a:blip r:embed="rId109">
              <a:alphaModFix/>
            </a:blip>
            <a:stretch>
              <a:fillRect/>
            </a:stretch>
          </p:blipFill>
          <p:spPr>
            <a:xfrm>
              <a:off x="4777658" y="709003"/>
              <a:ext cx="1004725" cy="1004725"/>
            </a:xfrm>
            <a:prstGeom prst="rect">
              <a:avLst/>
            </a:prstGeom>
            <a:noFill/>
            <a:ln>
              <a:noFill/>
            </a:ln>
          </p:spPr>
        </p:pic>
        <p:pic>
          <p:nvPicPr>
            <p:cNvPr id="929" name="Google Shape;929;p71"/>
            <p:cNvPicPr preferRelativeResize="0"/>
            <p:nvPr/>
          </p:nvPicPr>
          <p:blipFill>
            <a:blip r:embed="rId110">
              <a:alphaModFix/>
            </a:blip>
            <a:stretch>
              <a:fillRect/>
            </a:stretch>
          </p:blipFill>
          <p:spPr>
            <a:xfrm>
              <a:off x="6229860" y="709003"/>
              <a:ext cx="1004725" cy="1004725"/>
            </a:xfrm>
            <a:prstGeom prst="rect">
              <a:avLst/>
            </a:prstGeom>
            <a:noFill/>
            <a:ln>
              <a:noFill/>
            </a:ln>
          </p:spPr>
        </p:pic>
        <p:pic>
          <p:nvPicPr>
            <p:cNvPr id="930" name="Google Shape;930;p71"/>
            <p:cNvPicPr preferRelativeResize="0"/>
            <p:nvPr/>
          </p:nvPicPr>
          <p:blipFill>
            <a:blip r:embed="rId111">
              <a:alphaModFix/>
            </a:blip>
            <a:stretch>
              <a:fillRect/>
            </a:stretch>
          </p:blipFill>
          <p:spPr>
            <a:xfrm>
              <a:off x="7682063" y="709003"/>
              <a:ext cx="1004725" cy="1004725"/>
            </a:xfrm>
            <a:prstGeom prst="rect">
              <a:avLst/>
            </a:prstGeom>
            <a:noFill/>
            <a:ln>
              <a:noFill/>
            </a:ln>
          </p:spPr>
        </p:pic>
        <p:pic>
          <p:nvPicPr>
            <p:cNvPr id="931" name="Google Shape;931;p71"/>
            <p:cNvPicPr preferRelativeResize="0"/>
            <p:nvPr/>
          </p:nvPicPr>
          <p:blipFill>
            <a:blip r:embed="rId112">
              <a:alphaModFix/>
            </a:blip>
            <a:stretch>
              <a:fillRect/>
            </a:stretch>
          </p:blipFill>
          <p:spPr>
            <a:xfrm>
              <a:off x="421050" y="2069391"/>
              <a:ext cx="1004725" cy="1004725"/>
            </a:xfrm>
            <a:prstGeom prst="rect">
              <a:avLst/>
            </a:prstGeom>
            <a:noFill/>
            <a:ln>
              <a:noFill/>
            </a:ln>
          </p:spPr>
        </p:pic>
        <p:pic>
          <p:nvPicPr>
            <p:cNvPr id="932" name="Google Shape;932;p71"/>
            <p:cNvPicPr preferRelativeResize="0"/>
            <p:nvPr/>
          </p:nvPicPr>
          <p:blipFill>
            <a:blip r:embed="rId113">
              <a:alphaModFix/>
            </a:blip>
            <a:stretch>
              <a:fillRect/>
            </a:stretch>
          </p:blipFill>
          <p:spPr>
            <a:xfrm>
              <a:off x="1873253" y="2069391"/>
              <a:ext cx="1004725" cy="1004725"/>
            </a:xfrm>
            <a:prstGeom prst="rect">
              <a:avLst/>
            </a:prstGeom>
            <a:noFill/>
            <a:ln>
              <a:noFill/>
            </a:ln>
          </p:spPr>
        </p:pic>
        <p:pic>
          <p:nvPicPr>
            <p:cNvPr id="933" name="Google Shape;933;p71"/>
            <p:cNvPicPr preferRelativeResize="0"/>
            <p:nvPr/>
          </p:nvPicPr>
          <p:blipFill>
            <a:blip r:embed="rId114">
              <a:alphaModFix/>
            </a:blip>
            <a:stretch>
              <a:fillRect/>
            </a:stretch>
          </p:blipFill>
          <p:spPr>
            <a:xfrm>
              <a:off x="3325455" y="2069391"/>
              <a:ext cx="1004725" cy="1004725"/>
            </a:xfrm>
            <a:prstGeom prst="rect">
              <a:avLst/>
            </a:prstGeom>
            <a:noFill/>
            <a:ln>
              <a:noFill/>
            </a:ln>
          </p:spPr>
        </p:pic>
        <p:pic>
          <p:nvPicPr>
            <p:cNvPr id="934" name="Google Shape;934;p71"/>
            <p:cNvPicPr preferRelativeResize="0"/>
            <p:nvPr/>
          </p:nvPicPr>
          <p:blipFill>
            <a:blip r:embed="rId115">
              <a:alphaModFix/>
            </a:blip>
            <a:stretch>
              <a:fillRect/>
            </a:stretch>
          </p:blipFill>
          <p:spPr>
            <a:xfrm>
              <a:off x="6229860" y="2069391"/>
              <a:ext cx="1004725" cy="1004725"/>
            </a:xfrm>
            <a:prstGeom prst="rect">
              <a:avLst/>
            </a:prstGeom>
            <a:noFill/>
            <a:ln>
              <a:noFill/>
            </a:ln>
          </p:spPr>
        </p:pic>
        <p:pic>
          <p:nvPicPr>
            <p:cNvPr id="935" name="Google Shape;935;p71"/>
            <p:cNvPicPr preferRelativeResize="0"/>
            <p:nvPr/>
          </p:nvPicPr>
          <p:blipFill>
            <a:blip r:embed="rId116">
              <a:alphaModFix/>
            </a:blip>
            <a:stretch>
              <a:fillRect/>
            </a:stretch>
          </p:blipFill>
          <p:spPr>
            <a:xfrm>
              <a:off x="7682063" y="2069391"/>
              <a:ext cx="1004725" cy="1004725"/>
            </a:xfrm>
            <a:prstGeom prst="rect">
              <a:avLst/>
            </a:prstGeom>
            <a:noFill/>
            <a:ln>
              <a:noFill/>
            </a:ln>
          </p:spPr>
        </p:pic>
        <p:pic>
          <p:nvPicPr>
            <p:cNvPr id="936" name="Google Shape;936;p71"/>
            <p:cNvPicPr preferRelativeResize="0"/>
            <p:nvPr/>
          </p:nvPicPr>
          <p:blipFill>
            <a:blip r:embed="rId117">
              <a:alphaModFix/>
            </a:blip>
            <a:stretch>
              <a:fillRect/>
            </a:stretch>
          </p:blipFill>
          <p:spPr>
            <a:xfrm>
              <a:off x="3325455" y="3564678"/>
              <a:ext cx="1004725" cy="1004725"/>
            </a:xfrm>
            <a:prstGeom prst="rect">
              <a:avLst/>
            </a:prstGeom>
            <a:noFill/>
            <a:ln>
              <a:noFill/>
            </a:ln>
          </p:spPr>
        </p:pic>
        <p:pic>
          <p:nvPicPr>
            <p:cNvPr id="937" name="Google Shape;937;p71"/>
            <p:cNvPicPr preferRelativeResize="0"/>
            <p:nvPr/>
          </p:nvPicPr>
          <p:blipFill>
            <a:blip r:embed="rId118">
              <a:alphaModFix/>
            </a:blip>
            <a:stretch>
              <a:fillRect/>
            </a:stretch>
          </p:blipFill>
          <p:spPr>
            <a:xfrm>
              <a:off x="4777658" y="3564678"/>
              <a:ext cx="1004725" cy="1004725"/>
            </a:xfrm>
            <a:prstGeom prst="rect">
              <a:avLst/>
            </a:prstGeom>
            <a:noFill/>
            <a:ln>
              <a:noFill/>
            </a:ln>
          </p:spPr>
        </p:pic>
        <p:pic>
          <p:nvPicPr>
            <p:cNvPr id="938" name="Google Shape;938;p71"/>
            <p:cNvPicPr preferRelativeResize="0"/>
            <p:nvPr/>
          </p:nvPicPr>
          <p:blipFill>
            <a:blip r:embed="rId119">
              <a:alphaModFix/>
            </a:blip>
            <a:stretch>
              <a:fillRect/>
            </a:stretch>
          </p:blipFill>
          <p:spPr>
            <a:xfrm>
              <a:off x="6229860" y="3564678"/>
              <a:ext cx="1004725" cy="1004725"/>
            </a:xfrm>
            <a:prstGeom prst="rect">
              <a:avLst/>
            </a:prstGeom>
            <a:noFill/>
            <a:ln>
              <a:noFill/>
            </a:ln>
          </p:spPr>
        </p:pic>
        <p:pic>
          <p:nvPicPr>
            <p:cNvPr id="939" name="Google Shape;939;p71"/>
            <p:cNvPicPr preferRelativeResize="0"/>
            <p:nvPr/>
          </p:nvPicPr>
          <p:blipFill>
            <a:blip r:embed="rId120">
              <a:alphaModFix/>
            </a:blip>
            <a:stretch>
              <a:fillRect/>
            </a:stretch>
          </p:blipFill>
          <p:spPr>
            <a:xfrm>
              <a:off x="7682063" y="3564678"/>
              <a:ext cx="1004725" cy="1007315"/>
            </a:xfrm>
            <a:prstGeom prst="rect">
              <a:avLst/>
            </a:prstGeom>
            <a:noFill/>
            <a:ln>
              <a:noFill/>
            </a:ln>
          </p:spPr>
        </p:pic>
        <p:pic>
          <p:nvPicPr>
            <p:cNvPr id="940" name="Google Shape;940;p71"/>
            <p:cNvPicPr preferRelativeResize="0"/>
            <p:nvPr/>
          </p:nvPicPr>
          <p:blipFill rotWithShape="1">
            <a:blip r:embed="rId121">
              <a:alphaModFix/>
            </a:blip>
            <a:srcRect b="0" l="0" r="0" t="0"/>
            <a:stretch/>
          </p:blipFill>
          <p:spPr>
            <a:xfrm>
              <a:off x="4777638" y="2069391"/>
              <a:ext cx="1004725" cy="1004725"/>
            </a:xfrm>
            <a:prstGeom prst="rect">
              <a:avLst/>
            </a:prstGeom>
            <a:noFill/>
            <a:ln>
              <a:noFill/>
            </a:ln>
          </p:spPr>
        </p:pic>
      </p:grpSp>
      <p:pic>
        <p:nvPicPr>
          <p:cNvPr id="941" name="Google Shape;941;p71"/>
          <p:cNvPicPr preferRelativeResize="0"/>
          <p:nvPr/>
        </p:nvPicPr>
        <p:blipFill rotWithShape="1">
          <a:blip r:embed="rId122">
            <a:alphaModFix/>
          </a:blip>
          <a:srcRect b="129" l="0" r="0" t="129"/>
          <a:stretch/>
        </p:blipFill>
        <p:spPr>
          <a:xfrm>
            <a:off x="5176954" y="1874653"/>
            <a:ext cx="287626" cy="287630"/>
          </a:xfrm>
          <a:prstGeom prst="rect">
            <a:avLst/>
          </a:prstGeom>
          <a:noFill/>
          <a:ln>
            <a:noFill/>
          </a:ln>
        </p:spPr>
      </p:pic>
      <p:pic>
        <p:nvPicPr>
          <p:cNvPr id="942" name="Google Shape;942;p71"/>
          <p:cNvPicPr preferRelativeResize="0"/>
          <p:nvPr/>
        </p:nvPicPr>
        <p:blipFill rotWithShape="1">
          <a:blip r:embed="rId123">
            <a:alphaModFix/>
          </a:blip>
          <a:srcRect b="129" l="0" r="0" t="129"/>
          <a:stretch/>
        </p:blipFill>
        <p:spPr>
          <a:xfrm>
            <a:off x="5592682" y="1874653"/>
            <a:ext cx="287626" cy="287630"/>
          </a:xfrm>
          <a:prstGeom prst="rect">
            <a:avLst/>
          </a:prstGeom>
          <a:noFill/>
          <a:ln>
            <a:noFill/>
          </a:ln>
        </p:spPr>
      </p:pic>
      <p:pic>
        <p:nvPicPr>
          <p:cNvPr id="943" name="Google Shape;943;p71"/>
          <p:cNvPicPr preferRelativeResize="0"/>
          <p:nvPr/>
        </p:nvPicPr>
        <p:blipFill rotWithShape="1">
          <a:blip r:embed="rId124">
            <a:alphaModFix/>
          </a:blip>
          <a:srcRect b="0" l="0" r="0" t="0"/>
          <a:stretch/>
        </p:blipFill>
        <p:spPr>
          <a:xfrm>
            <a:off x="5202432" y="3576609"/>
            <a:ext cx="287626" cy="287629"/>
          </a:xfrm>
          <a:prstGeom prst="rect">
            <a:avLst/>
          </a:prstGeom>
          <a:noFill/>
          <a:ln>
            <a:noFill/>
          </a:ln>
        </p:spPr>
      </p:pic>
      <p:pic>
        <p:nvPicPr>
          <p:cNvPr id="944" name="Google Shape;944;p71"/>
          <p:cNvPicPr preferRelativeResize="0"/>
          <p:nvPr/>
        </p:nvPicPr>
        <p:blipFill rotWithShape="1">
          <a:blip r:embed="rId125">
            <a:alphaModFix/>
          </a:blip>
          <a:srcRect b="0" l="0" r="0" t="0"/>
          <a:stretch/>
        </p:blipFill>
        <p:spPr>
          <a:xfrm>
            <a:off x="5618160" y="3576609"/>
            <a:ext cx="287626" cy="287629"/>
          </a:xfrm>
          <a:prstGeom prst="rect">
            <a:avLst/>
          </a:prstGeom>
          <a:noFill/>
          <a:ln>
            <a:noFill/>
          </a:ln>
        </p:spPr>
      </p:pic>
      <p:pic>
        <p:nvPicPr>
          <p:cNvPr id="945" name="Google Shape;945;p71"/>
          <p:cNvPicPr preferRelativeResize="0"/>
          <p:nvPr/>
        </p:nvPicPr>
        <p:blipFill rotWithShape="1">
          <a:blip r:embed="rId126">
            <a:alphaModFix/>
          </a:blip>
          <a:srcRect b="0" l="0" r="0" t="0"/>
          <a:stretch/>
        </p:blipFill>
        <p:spPr>
          <a:xfrm>
            <a:off x="6033888" y="3576609"/>
            <a:ext cx="287626" cy="287629"/>
          </a:xfrm>
          <a:prstGeom prst="rect">
            <a:avLst/>
          </a:prstGeom>
          <a:noFill/>
          <a:ln>
            <a:noFill/>
          </a:ln>
        </p:spPr>
      </p:pic>
      <p:sp>
        <p:nvSpPr>
          <p:cNvPr id="946" name="Google Shape;946;p71"/>
          <p:cNvSpPr txBox="1"/>
          <p:nvPr/>
        </p:nvSpPr>
        <p:spPr>
          <a:xfrm>
            <a:off x="1312213" y="4285875"/>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First Level Comms</a:t>
            </a:r>
            <a:endParaRPr sz="800">
              <a:latin typeface="Proxima Nova"/>
              <a:ea typeface="Proxima Nova"/>
              <a:cs typeface="Proxima Nova"/>
              <a:sym typeface="Proxima Nova"/>
            </a:endParaRPr>
          </a:p>
        </p:txBody>
      </p:sp>
      <p:sp>
        <p:nvSpPr>
          <p:cNvPr id="947" name="Google Shape;947;p71"/>
          <p:cNvSpPr txBox="1"/>
          <p:nvPr/>
        </p:nvSpPr>
        <p:spPr>
          <a:xfrm>
            <a:off x="5200963" y="4219200"/>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Second Level Comms</a:t>
            </a:r>
            <a:endParaRPr sz="800">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951" name="Shape 951"/>
        <p:cNvGrpSpPr/>
        <p:nvPr/>
      </p:nvGrpSpPr>
      <p:grpSpPr>
        <a:xfrm>
          <a:off x="0" y="0"/>
          <a:ext cx="0" cy="0"/>
          <a:chOff x="0" y="0"/>
          <a:chExt cx="0" cy="0"/>
        </a:xfrm>
      </p:grpSpPr>
      <p:pic>
        <p:nvPicPr>
          <p:cNvPr id="952" name="Google Shape;952;p72"/>
          <p:cNvPicPr preferRelativeResize="0"/>
          <p:nvPr/>
        </p:nvPicPr>
        <p:blipFill>
          <a:blip r:embed="rId3">
            <a:alphaModFix/>
          </a:blip>
          <a:stretch>
            <a:fillRect/>
          </a:stretch>
        </p:blipFill>
        <p:spPr>
          <a:xfrm>
            <a:off x="1335081" y="1026295"/>
            <a:ext cx="195818" cy="195818"/>
          </a:xfrm>
          <a:prstGeom prst="rect">
            <a:avLst/>
          </a:prstGeom>
          <a:noFill/>
          <a:ln>
            <a:noFill/>
          </a:ln>
        </p:spPr>
      </p:pic>
      <p:pic>
        <p:nvPicPr>
          <p:cNvPr id="953" name="Google Shape;953;p72"/>
          <p:cNvPicPr preferRelativeResize="0"/>
          <p:nvPr/>
        </p:nvPicPr>
        <p:blipFill>
          <a:blip r:embed="rId4">
            <a:alphaModFix/>
          </a:blip>
          <a:stretch>
            <a:fillRect/>
          </a:stretch>
        </p:blipFill>
        <p:spPr>
          <a:xfrm>
            <a:off x="1695735" y="1026295"/>
            <a:ext cx="195818" cy="195818"/>
          </a:xfrm>
          <a:prstGeom prst="rect">
            <a:avLst/>
          </a:prstGeom>
          <a:noFill/>
          <a:ln>
            <a:noFill/>
          </a:ln>
        </p:spPr>
      </p:pic>
      <p:pic>
        <p:nvPicPr>
          <p:cNvPr id="954" name="Google Shape;954;p72"/>
          <p:cNvPicPr preferRelativeResize="0"/>
          <p:nvPr/>
        </p:nvPicPr>
        <p:blipFill>
          <a:blip r:embed="rId5">
            <a:alphaModFix/>
          </a:blip>
          <a:stretch>
            <a:fillRect/>
          </a:stretch>
        </p:blipFill>
        <p:spPr>
          <a:xfrm>
            <a:off x="2056389" y="1026295"/>
            <a:ext cx="193087" cy="193087"/>
          </a:xfrm>
          <a:prstGeom prst="rect">
            <a:avLst/>
          </a:prstGeom>
          <a:noFill/>
          <a:ln>
            <a:noFill/>
          </a:ln>
        </p:spPr>
      </p:pic>
      <p:pic>
        <p:nvPicPr>
          <p:cNvPr id="955" name="Google Shape;955;p72"/>
          <p:cNvPicPr preferRelativeResize="0"/>
          <p:nvPr/>
        </p:nvPicPr>
        <p:blipFill>
          <a:blip r:embed="rId6">
            <a:alphaModFix/>
          </a:blip>
          <a:stretch>
            <a:fillRect/>
          </a:stretch>
        </p:blipFill>
        <p:spPr>
          <a:xfrm>
            <a:off x="2414311" y="1026295"/>
            <a:ext cx="195818" cy="195818"/>
          </a:xfrm>
          <a:prstGeom prst="rect">
            <a:avLst/>
          </a:prstGeom>
          <a:noFill/>
          <a:ln>
            <a:noFill/>
          </a:ln>
        </p:spPr>
      </p:pic>
      <p:pic>
        <p:nvPicPr>
          <p:cNvPr id="956" name="Google Shape;956;p72"/>
          <p:cNvPicPr preferRelativeResize="0"/>
          <p:nvPr/>
        </p:nvPicPr>
        <p:blipFill>
          <a:blip r:embed="rId7">
            <a:alphaModFix/>
          </a:blip>
          <a:stretch>
            <a:fillRect/>
          </a:stretch>
        </p:blipFill>
        <p:spPr>
          <a:xfrm>
            <a:off x="2774965" y="1026295"/>
            <a:ext cx="195819" cy="195821"/>
          </a:xfrm>
          <a:prstGeom prst="rect">
            <a:avLst/>
          </a:prstGeom>
          <a:noFill/>
          <a:ln>
            <a:noFill/>
          </a:ln>
        </p:spPr>
      </p:pic>
      <p:pic>
        <p:nvPicPr>
          <p:cNvPr id="957" name="Google Shape;957;p72"/>
          <p:cNvPicPr preferRelativeResize="0"/>
          <p:nvPr/>
        </p:nvPicPr>
        <p:blipFill>
          <a:blip r:embed="rId8">
            <a:alphaModFix/>
          </a:blip>
          <a:stretch>
            <a:fillRect/>
          </a:stretch>
        </p:blipFill>
        <p:spPr>
          <a:xfrm>
            <a:off x="3135620" y="1026295"/>
            <a:ext cx="195819" cy="195821"/>
          </a:xfrm>
          <a:prstGeom prst="rect">
            <a:avLst/>
          </a:prstGeom>
          <a:noFill/>
          <a:ln>
            <a:noFill/>
          </a:ln>
        </p:spPr>
      </p:pic>
      <p:pic>
        <p:nvPicPr>
          <p:cNvPr id="958" name="Google Shape;958;p72"/>
          <p:cNvPicPr preferRelativeResize="0"/>
          <p:nvPr/>
        </p:nvPicPr>
        <p:blipFill>
          <a:blip r:embed="rId9">
            <a:alphaModFix/>
          </a:blip>
          <a:stretch>
            <a:fillRect/>
          </a:stretch>
        </p:blipFill>
        <p:spPr>
          <a:xfrm>
            <a:off x="3496275" y="1026295"/>
            <a:ext cx="193083" cy="193085"/>
          </a:xfrm>
          <a:prstGeom prst="rect">
            <a:avLst/>
          </a:prstGeom>
          <a:noFill/>
          <a:ln>
            <a:noFill/>
          </a:ln>
        </p:spPr>
      </p:pic>
      <p:pic>
        <p:nvPicPr>
          <p:cNvPr id="959" name="Google Shape;959;p72"/>
          <p:cNvPicPr preferRelativeResize="0"/>
          <p:nvPr/>
        </p:nvPicPr>
        <p:blipFill>
          <a:blip r:embed="rId10">
            <a:alphaModFix/>
          </a:blip>
          <a:stretch>
            <a:fillRect/>
          </a:stretch>
        </p:blipFill>
        <p:spPr>
          <a:xfrm>
            <a:off x="3854193" y="1026295"/>
            <a:ext cx="195818" cy="195818"/>
          </a:xfrm>
          <a:prstGeom prst="rect">
            <a:avLst/>
          </a:prstGeom>
          <a:noFill/>
          <a:ln>
            <a:noFill/>
          </a:ln>
        </p:spPr>
      </p:pic>
      <p:pic>
        <p:nvPicPr>
          <p:cNvPr id="960" name="Google Shape;960;p72"/>
          <p:cNvPicPr preferRelativeResize="0"/>
          <p:nvPr/>
        </p:nvPicPr>
        <p:blipFill>
          <a:blip r:embed="rId11">
            <a:alphaModFix/>
          </a:blip>
          <a:stretch>
            <a:fillRect/>
          </a:stretch>
        </p:blipFill>
        <p:spPr>
          <a:xfrm>
            <a:off x="4214847" y="1026295"/>
            <a:ext cx="195818" cy="195818"/>
          </a:xfrm>
          <a:prstGeom prst="rect">
            <a:avLst/>
          </a:prstGeom>
          <a:noFill/>
          <a:ln>
            <a:noFill/>
          </a:ln>
        </p:spPr>
      </p:pic>
      <p:pic>
        <p:nvPicPr>
          <p:cNvPr id="961" name="Google Shape;961;p72"/>
          <p:cNvPicPr preferRelativeResize="0"/>
          <p:nvPr/>
        </p:nvPicPr>
        <p:blipFill>
          <a:blip r:embed="rId12">
            <a:alphaModFix/>
          </a:blip>
          <a:stretch>
            <a:fillRect/>
          </a:stretch>
        </p:blipFill>
        <p:spPr>
          <a:xfrm>
            <a:off x="1335081" y="1656852"/>
            <a:ext cx="195818" cy="195818"/>
          </a:xfrm>
          <a:prstGeom prst="rect">
            <a:avLst/>
          </a:prstGeom>
          <a:noFill/>
          <a:ln>
            <a:noFill/>
          </a:ln>
        </p:spPr>
      </p:pic>
      <p:pic>
        <p:nvPicPr>
          <p:cNvPr id="962" name="Google Shape;962;p72"/>
          <p:cNvPicPr preferRelativeResize="0"/>
          <p:nvPr/>
        </p:nvPicPr>
        <p:blipFill>
          <a:blip r:embed="rId13">
            <a:alphaModFix/>
          </a:blip>
          <a:stretch>
            <a:fillRect/>
          </a:stretch>
        </p:blipFill>
        <p:spPr>
          <a:xfrm>
            <a:off x="1695052" y="1656852"/>
            <a:ext cx="195818" cy="196583"/>
          </a:xfrm>
          <a:prstGeom prst="rect">
            <a:avLst/>
          </a:prstGeom>
          <a:noFill/>
          <a:ln>
            <a:noFill/>
          </a:ln>
        </p:spPr>
      </p:pic>
      <p:pic>
        <p:nvPicPr>
          <p:cNvPr id="963" name="Google Shape;963;p72"/>
          <p:cNvPicPr preferRelativeResize="0"/>
          <p:nvPr/>
        </p:nvPicPr>
        <p:blipFill>
          <a:blip r:embed="rId14">
            <a:alphaModFix/>
          </a:blip>
          <a:stretch>
            <a:fillRect/>
          </a:stretch>
        </p:blipFill>
        <p:spPr>
          <a:xfrm>
            <a:off x="2055023" y="1656852"/>
            <a:ext cx="195818" cy="195818"/>
          </a:xfrm>
          <a:prstGeom prst="rect">
            <a:avLst/>
          </a:prstGeom>
          <a:noFill/>
          <a:ln>
            <a:noFill/>
          </a:ln>
        </p:spPr>
      </p:pic>
      <p:pic>
        <p:nvPicPr>
          <p:cNvPr id="964" name="Google Shape;964;p72"/>
          <p:cNvPicPr preferRelativeResize="0"/>
          <p:nvPr/>
        </p:nvPicPr>
        <p:blipFill>
          <a:blip r:embed="rId15">
            <a:alphaModFix/>
          </a:blip>
          <a:stretch>
            <a:fillRect/>
          </a:stretch>
        </p:blipFill>
        <p:spPr>
          <a:xfrm>
            <a:off x="2414993" y="1656852"/>
            <a:ext cx="195818" cy="195818"/>
          </a:xfrm>
          <a:prstGeom prst="rect">
            <a:avLst/>
          </a:prstGeom>
          <a:noFill/>
          <a:ln>
            <a:noFill/>
          </a:ln>
        </p:spPr>
      </p:pic>
      <p:pic>
        <p:nvPicPr>
          <p:cNvPr id="965" name="Google Shape;965;p72"/>
          <p:cNvPicPr preferRelativeResize="0"/>
          <p:nvPr/>
        </p:nvPicPr>
        <p:blipFill>
          <a:blip r:embed="rId16">
            <a:alphaModFix/>
          </a:blip>
          <a:stretch>
            <a:fillRect/>
          </a:stretch>
        </p:blipFill>
        <p:spPr>
          <a:xfrm>
            <a:off x="2774964" y="1656852"/>
            <a:ext cx="195818" cy="195818"/>
          </a:xfrm>
          <a:prstGeom prst="rect">
            <a:avLst/>
          </a:prstGeom>
          <a:noFill/>
          <a:ln>
            <a:noFill/>
          </a:ln>
        </p:spPr>
      </p:pic>
      <p:pic>
        <p:nvPicPr>
          <p:cNvPr id="966" name="Google Shape;966;p72"/>
          <p:cNvPicPr preferRelativeResize="0"/>
          <p:nvPr/>
        </p:nvPicPr>
        <p:blipFill>
          <a:blip r:embed="rId17">
            <a:alphaModFix/>
          </a:blip>
          <a:stretch>
            <a:fillRect/>
          </a:stretch>
        </p:blipFill>
        <p:spPr>
          <a:xfrm>
            <a:off x="3134935" y="1656852"/>
            <a:ext cx="195818" cy="195818"/>
          </a:xfrm>
          <a:prstGeom prst="rect">
            <a:avLst/>
          </a:prstGeom>
          <a:noFill/>
          <a:ln>
            <a:noFill/>
          </a:ln>
        </p:spPr>
      </p:pic>
      <p:pic>
        <p:nvPicPr>
          <p:cNvPr id="967" name="Google Shape;967;p72"/>
          <p:cNvPicPr preferRelativeResize="0"/>
          <p:nvPr/>
        </p:nvPicPr>
        <p:blipFill>
          <a:blip r:embed="rId18">
            <a:alphaModFix/>
          </a:blip>
          <a:stretch>
            <a:fillRect/>
          </a:stretch>
        </p:blipFill>
        <p:spPr>
          <a:xfrm>
            <a:off x="3494906" y="1656852"/>
            <a:ext cx="195818" cy="196583"/>
          </a:xfrm>
          <a:prstGeom prst="rect">
            <a:avLst/>
          </a:prstGeom>
          <a:noFill/>
          <a:ln>
            <a:noFill/>
          </a:ln>
        </p:spPr>
      </p:pic>
      <p:pic>
        <p:nvPicPr>
          <p:cNvPr id="968" name="Google Shape;968;p72"/>
          <p:cNvPicPr preferRelativeResize="0"/>
          <p:nvPr/>
        </p:nvPicPr>
        <p:blipFill>
          <a:blip r:embed="rId19">
            <a:alphaModFix/>
          </a:blip>
          <a:stretch>
            <a:fillRect/>
          </a:stretch>
        </p:blipFill>
        <p:spPr>
          <a:xfrm>
            <a:off x="3854877" y="1656852"/>
            <a:ext cx="195818" cy="196583"/>
          </a:xfrm>
          <a:prstGeom prst="rect">
            <a:avLst/>
          </a:prstGeom>
          <a:noFill/>
          <a:ln>
            <a:noFill/>
          </a:ln>
        </p:spPr>
      </p:pic>
      <p:pic>
        <p:nvPicPr>
          <p:cNvPr id="969" name="Google Shape;969;p72"/>
          <p:cNvPicPr preferRelativeResize="0"/>
          <p:nvPr/>
        </p:nvPicPr>
        <p:blipFill>
          <a:blip r:embed="rId20">
            <a:alphaModFix/>
          </a:blip>
          <a:stretch>
            <a:fillRect/>
          </a:stretch>
        </p:blipFill>
        <p:spPr>
          <a:xfrm>
            <a:off x="4214847" y="1656852"/>
            <a:ext cx="195818" cy="196583"/>
          </a:xfrm>
          <a:prstGeom prst="rect">
            <a:avLst/>
          </a:prstGeom>
          <a:noFill/>
          <a:ln>
            <a:noFill/>
          </a:ln>
        </p:spPr>
      </p:pic>
      <p:pic>
        <p:nvPicPr>
          <p:cNvPr id="970" name="Google Shape;970;p72"/>
          <p:cNvPicPr preferRelativeResize="0"/>
          <p:nvPr/>
        </p:nvPicPr>
        <p:blipFill>
          <a:blip r:embed="rId21">
            <a:alphaModFix/>
          </a:blip>
          <a:stretch>
            <a:fillRect/>
          </a:stretch>
        </p:blipFill>
        <p:spPr>
          <a:xfrm>
            <a:off x="1335081" y="1972516"/>
            <a:ext cx="195818" cy="196583"/>
          </a:xfrm>
          <a:prstGeom prst="rect">
            <a:avLst/>
          </a:prstGeom>
          <a:noFill/>
          <a:ln>
            <a:noFill/>
          </a:ln>
        </p:spPr>
      </p:pic>
      <p:pic>
        <p:nvPicPr>
          <p:cNvPr id="971" name="Google Shape;971;p72"/>
          <p:cNvPicPr preferRelativeResize="0"/>
          <p:nvPr/>
        </p:nvPicPr>
        <p:blipFill>
          <a:blip r:embed="rId22">
            <a:alphaModFix/>
          </a:blip>
          <a:stretch>
            <a:fillRect/>
          </a:stretch>
        </p:blipFill>
        <p:spPr>
          <a:xfrm>
            <a:off x="1694861" y="1972516"/>
            <a:ext cx="195818" cy="196583"/>
          </a:xfrm>
          <a:prstGeom prst="rect">
            <a:avLst/>
          </a:prstGeom>
          <a:noFill/>
          <a:ln>
            <a:noFill/>
          </a:ln>
        </p:spPr>
      </p:pic>
      <p:pic>
        <p:nvPicPr>
          <p:cNvPr id="972" name="Google Shape;972;p72"/>
          <p:cNvPicPr preferRelativeResize="0"/>
          <p:nvPr/>
        </p:nvPicPr>
        <p:blipFill>
          <a:blip r:embed="rId23">
            <a:alphaModFix/>
          </a:blip>
          <a:stretch>
            <a:fillRect/>
          </a:stretch>
        </p:blipFill>
        <p:spPr>
          <a:xfrm>
            <a:off x="2054640" y="1972516"/>
            <a:ext cx="196583" cy="196583"/>
          </a:xfrm>
          <a:prstGeom prst="rect">
            <a:avLst/>
          </a:prstGeom>
          <a:noFill/>
          <a:ln>
            <a:noFill/>
          </a:ln>
        </p:spPr>
      </p:pic>
      <p:pic>
        <p:nvPicPr>
          <p:cNvPr id="973" name="Google Shape;973;p72"/>
          <p:cNvPicPr preferRelativeResize="0"/>
          <p:nvPr/>
        </p:nvPicPr>
        <p:blipFill>
          <a:blip r:embed="rId24">
            <a:alphaModFix/>
          </a:blip>
          <a:stretch>
            <a:fillRect/>
          </a:stretch>
        </p:blipFill>
        <p:spPr>
          <a:xfrm>
            <a:off x="2775729" y="1972516"/>
            <a:ext cx="195818" cy="196583"/>
          </a:xfrm>
          <a:prstGeom prst="rect">
            <a:avLst/>
          </a:prstGeom>
          <a:noFill/>
          <a:ln>
            <a:noFill/>
          </a:ln>
        </p:spPr>
      </p:pic>
      <p:pic>
        <p:nvPicPr>
          <p:cNvPr id="974" name="Google Shape;974;p72"/>
          <p:cNvPicPr preferRelativeResize="0"/>
          <p:nvPr/>
        </p:nvPicPr>
        <p:blipFill>
          <a:blip r:embed="rId25">
            <a:alphaModFix/>
          </a:blip>
          <a:stretch>
            <a:fillRect/>
          </a:stretch>
        </p:blipFill>
        <p:spPr>
          <a:xfrm>
            <a:off x="3135509" y="1972516"/>
            <a:ext cx="195818" cy="196583"/>
          </a:xfrm>
          <a:prstGeom prst="rect">
            <a:avLst/>
          </a:prstGeom>
          <a:noFill/>
          <a:ln>
            <a:noFill/>
          </a:ln>
        </p:spPr>
      </p:pic>
      <p:pic>
        <p:nvPicPr>
          <p:cNvPr id="975" name="Google Shape;975;p72"/>
          <p:cNvPicPr preferRelativeResize="0"/>
          <p:nvPr/>
        </p:nvPicPr>
        <p:blipFill>
          <a:blip r:embed="rId26">
            <a:alphaModFix/>
          </a:blip>
          <a:stretch>
            <a:fillRect/>
          </a:stretch>
        </p:blipFill>
        <p:spPr>
          <a:xfrm>
            <a:off x="3495288" y="1972516"/>
            <a:ext cx="195818" cy="196583"/>
          </a:xfrm>
          <a:prstGeom prst="rect">
            <a:avLst/>
          </a:prstGeom>
          <a:noFill/>
          <a:ln>
            <a:noFill/>
          </a:ln>
        </p:spPr>
      </p:pic>
      <p:pic>
        <p:nvPicPr>
          <p:cNvPr id="976" name="Google Shape;976;p72"/>
          <p:cNvPicPr preferRelativeResize="0"/>
          <p:nvPr/>
        </p:nvPicPr>
        <p:blipFill>
          <a:blip r:embed="rId27">
            <a:alphaModFix/>
          </a:blip>
          <a:stretch>
            <a:fillRect/>
          </a:stretch>
        </p:blipFill>
        <p:spPr>
          <a:xfrm>
            <a:off x="3855068" y="1972516"/>
            <a:ext cx="195818" cy="196583"/>
          </a:xfrm>
          <a:prstGeom prst="rect">
            <a:avLst/>
          </a:prstGeom>
          <a:noFill/>
          <a:ln>
            <a:noFill/>
          </a:ln>
        </p:spPr>
      </p:pic>
      <p:pic>
        <p:nvPicPr>
          <p:cNvPr id="977" name="Google Shape;977;p72"/>
          <p:cNvPicPr preferRelativeResize="0"/>
          <p:nvPr/>
        </p:nvPicPr>
        <p:blipFill>
          <a:blip r:embed="rId28">
            <a:alphaModFix/>
          </a:blip>
          <a:stretch>
            <a:fillRect/>
          </a:stretch>
        </p:blipFill>
        <p:spPr>
          <a:xfrm>
            <a:off x="4214847" y="1972516"/>
            <a:ext cx="195818" cy="196583"/>
          </a:xfrm>
          <a:prstGeom prst="rect">
            <a:avLst/>
          </a:prstGeom>
          <a:noFill/>
          <a:ln>
            <a:noFill/>
          </a:ln>
        </p:spPr>
      </p:pic>
      <p:pic>
        <p:nvPicPr>
          <p:cNvPr id="978" name="Google Shape;978;p72"/>
          <p:cNvPicPr preferRelativeResize="0"/>
          <p:nvPr/>
        </p:nvPicPr>
        <p:blipFill>
          <a:blip r:embed="rId29">
            <a:alphaModFix/>
          </a:blip>
          <a:stretch>
            <a:fillRect/>
          </a:stretch>
        </p:blipFill>
        <p:spPr>
          <a:xfrm>
            <a:off x="2415185" y="1972516"/>
            <a:ext cx="196584" cy="197353"/>
          </a:xfrm>
          <a:prstGeom prst="rect">
            <a:avLst/>
          </a:prstGeom>
          <a:noFill/>
          <a:ln>
            <a:noFill/>
          </a:ln>
        </p:spPr>
      </p:pic>
      <p:pic>
        <p:nvPicPr>
          <p:cNvPr id="979" name="Google Shape;979;p72"/>
          <p:cNvPicPr preferRelativeResize="0"/>
          <p:nvPr/>
        </p:nvPicPr>
        <p:blipFill>
          <a:blip r:embed="rId30">
            <a:alphaModFix/>
          </a:blip>
          <a:stretch>
            <a:fillRect/>
          </a:stretch>
        </p:blipFill>
        <p:spPr>
          <a:xfrm>
            <a:off x="1335081" y="1341197"/>
            <a:ext cx="195818" cy="195818"/>
          </a:xfrm>
          <a:prstGeom prst="rect">
            <a:avLst/>
          </a:prstGeom>
          <a:noFill/>
          <a:ln>
            <a:noFill/>
          </a:ln>
        </p:spPr>
      </p:pic>
      <p:pic>
        <p:nvPicPr>
          <p:cNvPr id="980" name="Google Shape;980;p72"/>
          <p:cNvPicPr preferRelativeResize="0"/>
          <p:nvPr/>
        </p:nvPicPr>
        <p:blipFill>
          <a:blip r:embed="rId31">
            <a:alphaModFix/>
          </a:blip>
          <a:stretch>
            <a:fillRect/>
          </a:stretch>
        </p:blipFill>
        <p:spPr>
          <a:xfrm>
            <a:off x="1694957" y="1341197"/>
            <a:ext cx="195818" cy="195818"/>
          </a:xfrm>
          <a:prstGeom prst="rect">
            <a:avLst/>
          </a:prstGeom>
          <a:noFill/>
          <a:ln>
            <a:noFill/>
          </a:ln>
        </p:spPr>
      </p:pic>
      <p:pic>
        <p:nvPicPr>
          <p:cNvPr id="981" name="Google Shape;981;p72"/>
          <p:cNvPicPr preferRelativeResize="0"/>
          <p:nvPr/>
        </p:nvPicPr>
        <p:blipFill>
          <a:blip r:embed="rId32">
            <a:alphaModFix/>
          </a:blip>
          <a:stretch>
            <a:fillRect/>
          </a:stretch>
        </p:blipFill>
        <p:spPr>
          <a:xfrm>
            <a:off x="2054834" y="1341197"/>
            <a:ext cx="195818" cy="195818"/>
          </a:xfrm>
          <a:prstGeom prst="rect">
            <a:avLst/>
          </a:prstGeom>
          <a:noFill/>
          <a:ln>
            <a:noFill/>
          </a:ln>
        </p:spPr>
      </p:pic>
      <p:pic>
        <p:nvPicPr>
          <p:cNvPr id="982" name="Google Shape;982;p72"/>
          <p:cNvPicPr preferRelativeResize="0"/>
          <p:nvPr/>
        </p:nvPicPr>
        <p:blipFill>
          <a:blip r:embed="rId33">
            <a:alphaModFix/>
          </a:blip>
          <a:stretch>
            <a:fillRect/>
          </a:stretch>
        </p:blipFill>
        <p:spPr>
          <a:xfrm>
            <a:off x="2414710" y="1341197"/>
            <a:ext cx="195818" cy="195818"/>
          </a:xfrm>
          <a:prstGeom prst="rect">
            <a:avLst/>
          </a:prstGeom>
          <a:noFill/>
          <a:ln>
            <a:noFill/>
          </a:ln>
        </p:spPr>
      </p:pic>
      <p:pic>
        <p:nvPicPr>
          <p:cNvPr id="983" name="Google Shape;983;p72"/>
          <p:cNvPicPr preferRelativeResize="0"/>
          <p:nvPr/>
        </p:nvPicPr>
        <p:blipFill>
          <a:blip r:embed="rId34">
            <a:alphaModFix/>
          </a:blip>
          <a:stretch>
            <a:fillRect/>
          </a:stretch>
        </p:blipFill>
        <p:spPr>
          <a:xfrm>
            <a:off x="2774586" y="1341197"/>
            <a:ext cx="195818" cy="195818"/>
          </a:xfrm>
          <a:prstGeom prst="rect">
            <a:avLst/>
          </a:prstGeom>
          <a:noFill/>
          <a:ln>
            <a:noFill/>
          </a:ln>
        </p:spPr>
      </p:pic>
      <p:pic>
        <p:nvPicPr>
          <p:cNvPr id="984" name="Google Shape;984;p72"/>
          <p:cNvPicPr preferRelativeResize="0"/>
          <p:nvPr/>
        </p:nvPicPr>
        <p:blipFill>
          <a:blip r:embed="rId35">
            <a:alphaModFix/>
          </a:blip>
          <a:stretch>
            <a:fillRect/>
          </a:stretch>
        </p:blipFill>
        <p:spPr>
          <a:xfrm>
            <a:off x="3134463" y="1341197"/>
            <a:ext cx="195818" cy="195818"/>
          </a:xfrm>
          <a:prstGeom prst="rect">
            <a:avLst/>
          </a:prstGeom>
          <a:noFill/>
          <a:ln>
            <a:noFill/>
          </a:ln>
        </p:spPr>
      </p:pic>
      <p:pic>
        <p:nvPicPr>
          <p:cNvPr id="985" name="Google Shape;985;p72"/>
          <p:cNvPicPr preferRelativeResize="0"/>
          <p:nvPr/>
        </p:nvPicPr>
        <p:blipFill>
          <a:blip r:embed="rId36">
            <a:alphaModFix/>
          </a:blip>
          <a:stretch>
            <a:fillRect/>
          </a:stretch>
        </p:blipFill>
        <p:spPr>
          <a:xfrm>
            <a:off x="3494339" y="1341197"/>
            <a:ext cx="195818" cy="195818"/>
          </a:xfrm>
          <a:prstGeom prst="rect">
            <a:avLst/>
          </a:prstGeom>
          <a:noFill/>
          <a:ln>
            <a:noFill/>
          </a:ln>
        </p:spPr>
      </p:pic>
      <p:pic>
        <p:nvPicPr>
          <p:cNvPr id="986" name="Google Shape;986;p72"/>
          <p:cNvPicPr preferRelativeResize="0"/>
          <p:nvPr/>
        </p:nvPicPr>
        <p:blipFill>
          <a:blip r:embed="rId37">
            <a:alphaModFix/>
          </a:blip>
          <a:stretch>
            <a:fillRect/>
          </a:stretch>
        </p:blipFill>
        <p:spPr>
          <a:xfrm>
            <a:off x="4214847" y="1341197"/>
            <a:ext cx="195818" cy="195818"/>
          </a:xfrm>
          <a:prstGeom prst="rect">
            <a:avLst/>
          </a:prstGeom>
          <a:noFill/>
          <a:ln>
            <a:noFill/>
          </a:ln>
        </p:spPr>
      </p:pic>
      <p:pic>
        <p:nvPicPr>
          <p:cNvPr id="987" name="Google Shape;987;p72"/>
          <p:cNvPicPr preferRelativeResize="0"/>
          <p:nvPr/>
        </p:nvPicPr>
        <p:blipFill>
          <a:blip r:embed="rId38">
            <a:alphaModFix/>
          </a:blip>
          <a:stretch>
            <a:fillRect/>
          </a:stretch>
        </p:blipFill>
        <p:spPr>
          <a:xfrm>
            <a:off x="3854215" y="1341197"/>
            <a:ext cx="196574" cy="196574"/>
          </a:xfrm>
          <a:prstGeom prst="rect">
            <a:avLst/>
          </a:prstGeom>
          <a:noFill/>
          <a:ln>
            <a:noFill/>
          </a:ln>
        </p:spPr>
      </p:pic>
      <p:pic>
        <p:nvPicPr>
          <p:cNvPr id="988" name="Google Shape;988;p72"/>
          <p:cNvPicPr preferRelativeResize="0"/>
          <p:nvPr/>
        </p:nvPicPr>
        <p:blipFill>
          <a:blip r:embed="rId39">
            <a:alphaModFix/>
          </a:blip>
          <a:stretch>
            <a:fillRect/>
          </a:stretch>
        </p:blipFill>
        <p:spPr>
          <a:xfrm>
            <a:off x="1335081" y="2289719"/>
            <a:ext cx="195818" cy="196583"/>
          </a:xfrm>
          <a:prstGeom prst="rect">
            <a:avLst/>
          </a:prstGeom>
          <a:noFill/>
          <a:ln>
            <a:noFill/>
          </a:ln>
        </p:spPr>
      </p:pic>
      <p:pic>
        <p:nvPicPr>
          <p:cNvPr id="989" name="Google Shape;989;p72"/>
          <p:cNvPicPr preferRelativeResize="0"/>
          <p:nvPr/>
        </p:nvPicPr>
        <p:blipFill>
          <a:blip r:embed="rId40">
            <a:alphaModFix/>
          </a:blip>
          <a:stretch>
            <a:fillRect/>
          </a:stretch>
        </p:blipFill>
        <p:spPr>
          <a:xfrm>
            <a:off x="1694956" y="2289719"/>
            <a:ext cx="195818" cy="196583"/>
          </a:xfrm>
          <a:prstGeom prst="rect">
            <a:avLst/>
          </a:prstGeom>
          <a:noFill/>
          <a:ln>
            <a:noFill/>
          </a:ln>
        </p:spPr>
      </p:pic>
      <p:pic>
        <p:nvPicPr>
          <p:cNvPr id="990" name="Google Shape;990;p72"/>
          <p:cNvPicPr preferRelativeResize="0"/>
          <p:nvPr/>
        </p:nvPicPr>
        <p:blipFill>
          <a:blip r:embed="rId41">
            <a:alphaModFix/>
          </a:blip>
          <a:stretch>
            <a:fillRect/>
          </a:stretch>
        </p:blipFill>
        <p:spPr>
          <a:xfrm>
            <a:off x="2054831" y="2289719"/>
            <a:ext cx="195818" cy="196583"/>
          </a:xfrm>
          <a:prstGeom prst="rect">
            <a:avLst/>
          </a:prstGeom>
          <a:noFill/>
          <a:ln>
            <a:noFill/>
          </a:ln>
        </p:spPr>
      </p:pic>
      <p:pic>
        <p:nvPicPr>
          <p:cNvPr id="991" name="Google Shape;991;p72"/>
          <p:cNvPicPr preferRelativeResize="0"/>
          <p:nvPr/>
        </p:nvPicPr>
        <p:blipFill>
          <a:blip r:embed="rId42">
            <a:alphaModFix/>
          </a:blip>
          <a:stretch>
            <a:fillRect/>
          </a:stretch>
        </p:blipFill>
        <p:spPr>
          <a:xfrm>
            <a:off x="2414706" y="2289719"/>
            <a:ext cx="195818" cy="196583"/>
          </a:xfrm>
          <a:prstGeom prst="rect">
            <a:avLst/>
          </a:prstGeom>
          <a:noFill/>
          <a:ln>
            <a:noFill/>
          </a:ln>
        </p:spPr>
      </p:pic>
      <p:pic>
        <p:nvPicPr>
          <p:cNvPr id="992" name="Google Shape;992;p72"/>
          <p:cNvPicPr preferRelativeResize="0"/>
          <p:nvPr/>
        </p:nvPicPr>
        <p:blipFill>
          <a:blip r:embed="rId43">
            <a:alphaModFix/>
          </a:blip>
          <a:stretch>
            <a:fillRect/>
          </a:stretch>
        </p:blipFill>
        <p:spPr>
          <a:xfrm>
            <a:off x="2774582" y="2289719"/>
            <a:ext cx="195818" cy="196583"/>
          </a:xfrm>
          <a:prstGeom prst="rect">
            <a:avLst/>
          </a:prstGeom>
          <a:noFill/>
          <a:ln>
            <a:noFill/>
          </a:ln>
        </p:spPr>
      </p:pic>
      <p:pic>
        <p:nvPicPr>
          <p:cNvPr id="993" name="Google Shape;993;p72"/>
          <p:cNvPicPr preferRelativeResize="0"/>
          <p:nvPr/>
        </p:nvPicPr>
        <p:blipFill>
          <a:blip r:embed="rId44">
            <a:alphaModFix/>
          </a:blip>
          <a:stretch>
            <a:fillRect/>
          </a:stretch>
        </p:blipFill>
        <p:spPr>
          <a:xfrm>
            <a:off x="3134457" y="2289719"/>
            <a:ext cx="195818" cy="196583"/>
          </a:xfrm>
          <a:prstGeom prst="rect">
            <a:avLst/>
          </a:prstGeom>
          <a:noFill/>
          <a:ln>
            <a:noFill/>
          </a:ln>
        </p:spPr>
      </p:pic>
      <p:pic>
        <p:nvPicPr>
          <p:cNvPr id="994" name="Google Shape;994;p72"/>
          <p:cNvPicPr preferRelativeResize="0"/>
          <p:nvPr/>
        </p:nvPicPr>
        <p:blipFill>
          <a:blip r:embed="rId45">
            <a:alphaModFix/>
          </a:blip>
          <a:stretch>
            <a:fillRect/>
          </a:stretch>
        </p:blipFill>
        <p:spPr>
          <a:xfrm>
            <a:off x="3494332" y="2289719"/>
            <a:ext cx="195818" cy="196583"/>
          </a:xfrm>
          <a:prstGeom prst="rect">
            <a:avLst/>
          </a:prstGeom>
          <a:noFill/>
          <a:ln>
            <a:noFill/>
          </a:ln>
        </p:spPr>
      </p:pic>
      <p:pic>
        <p:nvPicPr>
          <p:cNvPr id="995" name="Google Shape;995;p72"/>
          <p:cNvPicPr preferRelativeResize="0"/>
          <p:nvPr/>
        </p:nvPicPr>
        <p:blipFill>
          <a:blip r:embed="rId46">
            <a:alphaModFix/>
          </a:blip>
          <a:stretch>
            <a:fillRect/>
          </a:stretch>
        </p:blipFill>
        <p:spPr>
          <a:xfrm>
            <a:off x="3854207" y="2289719"/>
            <a:ext cx="195818" cy="196583"/>
          </a:xfrm>
          <a:prstGeom prst="rect">
            <a:avLst/>
          </a:prstGeom>
          <a:noFill/>
          <a:ln>
            <a:noFill/>
          </a:ln>
        </p:spPr>
      </p:pic>
      <p:pic>
        <p:nvPicPr>
          <p:cNvPr id="996" name="Google Shape;996;p72"/>
          <p:cNvPicPr preferRelativeResize="0"/>
          <p:nvPr/>
        </p:nvPicPr>
        <p:blipFill>
          <a:blip r:embed="rId47">
            <a:alphaModFix/>
          </a:blip>
          <a:stretch>
            <a:fillRect/>
          </a:stretch>
        </p:blipFill>
        <p:spPr>
          <a:xfrm>
            <a:off x="4214082" y="2288950"/>
            <a:ext cx="196584" cy="197351"/>
          </a:xfrm>
          <a:prstGeom prst="rect">
            <a:avLst/>
          </a:prstGeom>
          <a:noFill/>
          <a:ln>
            <a:noFill/>
          </a:ln>
        </p:spPr>
      </p:pic>
      <p:pic>
        <p:nvPicPr>
          <p:cNvPr id="997" name="Google Shape;997;p72"/>
          <p:cNvPicPr preferRelativeResize="0"/>
          <p:nvPr/>
        </p:nvPicPr>
        <p:blipFill rotWithShape="1">
          <a:blip r:embed="rId48">
            <a:alphaModFix/>
          </a:blip>
          <a:srcRect b="189" l="0" r="0" t="199"/>
          <a:stretch/>
        </p:blipFill>
        <p:spPr>
          <a:xfrm>
            <a:off x="1326659" y="2615598"/>
            <a:ext cx="195660" cy="195661"/>
          </a:xfrm>
          <a:prstGeom prst="rect">
            <a:avLst/>
          </a:prstGeom>
          <a:noFill/>
          <a:ln>
            <a:noFill/>
          </a:ln>
        </p:spPr>
      </p:pic>
      <p:pic>
        <p:nvPicPr>
          <p:cNvPr id="998" name="Google Shape;998;p72"/>
          <p:cNvPicPr preferRelativeResize="0"/>
          <p:nvPr/>
        </p:nvPicPr>
        <p:blipFill rotWithShape="1">
          <a:blip r:embed="rId49">
            <a:alphaModFix/>
          </a:blip>
          <a:srcRect b="189" l="0" r="0" t="199"/>
          <a:stretch/>
        </p:blipFill>
        <p:spPr>
          <a:xfrm>
            <a:off x="1687022" y="2636646"/>
            <a:ext cx="195660" cy="195661"/>
          </a:xfrm>
          <a:prstGeom prst="rect">
            <a:avLst/>
          </a:prstGeom>
          <a:noFill/>
          <a:ln>
            <a:noFill/>
          </a:ln>
        </p:spPr>
      </p:pic>
      <p:pic>
        <p:nvPicPr>
          <p:cNvPr id="999" name="Google Shape;999;p72"/>
          <p:cNvPicPr preferRelativeResize="0"/>
          <p:nvPr/>
        </p:nvPicPr>
        <p:blipFill rotWithShape="1">
          <a:blip r:embed="rId50">
            <a:alphaModFix/>
          </a:blip>
          <a:srcRect b="189" l="0" r="0" t="199"/>
          <a:stretch/>
        </p:blipFill>
        <p:spPr>
          <a:xfrm>
            <a:off x="2047385" y="2615598"/>
            <a:ext cx="192931" cy="192931"/>
          </a:xfrm>
          <a:prstGeom prst="rect">
            <a:avLst/>
          </a:prstGeom>
          <a:noFill/>
          <a:ln>
            <a:noFill/>
          </a:ln>
        </p:spPr>
      </p:pic>
      <p:pic>
        <p:nvPicPr>
          <p:cNvPr id="1000" name="Google Shape;1000;p72"/>
          <p:cNvPicPr preferRelativeResize="0"/>
          <p:nvPr/>
        </p:nvPicPr>
        <p:blipFill rotWithShape="1">
          <a:blip r:embed="rId51">
            <a:alphaModFix/>
          </a:blip>
          <a:srcRect b="189" l="0" r="0" t="199"/>
          <a:stretch/>
        </p:blipFill>
        <p:spPr>
          <a:xfrm>
            <a:off x="2405019" y="2615598"/>
            <a:ext cx="195660" cy="195661"/>
          </a:xfrm>
          <a:prstGeom prst="rect">
            <a:avLst/>
          </a:prstGeom>
          <a:noFill/>
          <a:ln>
            <a:noFill/>
          </a:ln>
        </p:spPr>
      </p:pic>
      <p:pic>
        <p:nvPicPr>
          <p:cNvPr id="1001" name="Google Shape;1001;p72"/>
          <p:cNvPicPr preferRelativeResize="0"/>
          <p:nvPr/>
        </p:nvPicPr>
        <p:blipFill rotWithShape="1">
          <a:blip r:embed="rId52">
            <a:alphaModFix/>
          </a:blip>
          <a:srcRect b="199" l="0" r="0" t="189"/>
          <a:stretch/>
        </p:blipFill>
        <p:spPr>
          <a:xfrm>
            <a:off x="2765382" y="2615598"/>
            <a:ext cx="195661" cy="195663"/>
          </a:xfrm>
          <a:prstGeom prst="rect">
            <a:avLst/>
          </a:prstGeom>
          <a:noFill/>
          <a:ln>
            <a:noFill/>
          </a:ln>
        </p:spPr>
      </p:pic>
      <p:pic>
        <p:nvPicPr>
          <p:cNvPr id="1002" name="Google Shape;1002;p72"/>
          <p:cNvPicPr preferRelativeResize="0"/>
          <p:nvPr/>
        </p:nvPicPr>
        <p:blipFill rotWithShape="1">
          <a:blip r:embed="rId53">
            <a:alphaModFix/>
          </a:blip>
          <a:srcRect b="199" l="0" r="0" t="189"/>
          <a:stretch/>
        </p:blipFill>
        <p:spPr>
          <a:xfrm>
            <a:off x="3125746" y="2615598"/>
            <a:ext cx="195661" cy="195663"/>
          </a:xfrm>
          <a:prstGeom prst="rect">
            <a:avLst/>
          </a:prstGeom>
          <a:noFill/>
          <a:ln>
            <a:noFill/>
          </a:ln>
        </p:spPr>
      </p:pic>
      <p:pic>
        <p:nvPicPr>
          <p:cNvPr id="1003" name="Google Shape;1003;p72"/>
          <p:cNvPicPr preferRelativeResize="0"/>
          <p:nvPr/>
        </p:nvPicPr>
        <p:blipFill rotWithShape="1">
          <a:blip r:embed="rId54">
            <a:alphaModFix/>
          </a:blip>
          <a:srcRect b="199" l="0" r="0" t="189"/>
          <a:stretch/>
        </p:blipFill>
        <p:spPr>
          <a:xfrm>
            <a:off x="3486110" y="2615598"/>
            <a:ext cx="192927" cy="192929"/>
          </a:xfrm>
          <a:prstGeom prst="rect">
            <a:avLst/>
          </a:prstGeom>
          <a:noFill/>
          <a:ln>
            <a:noFill/>
          </a:ln>
        </p:spPr>
      </p:pic>
      <p:pic>
        <p:nvPicPr>
          <p:cNvPr id="1004" name="Google Shape;1004;p72"/>
          <p:cNvPicPr preferRelativeResize="0"/>
          <p:nvPr/>
        </p:nvPicPr>
        <p:blipFill rotWithShape="1">
          <a:blip r:embed="rId55">
            <a:alphaModFix/>
          </a:blip>
          <a:srcRect b="189" l="0" r="0" t="199"/>
          <a:stretch/>
        </p:blipFill>
        <p:spPr>
          <a:xfrm>
            <a:off x="3843739" y="2615598"/>
            <a:ext cx="195660" cy="195661"/>
          </a:xfrm>
          <a:prstGeom prst="rect">
            <a:avLst/>
          </a:prstGeom>
          <a:noFill/>
          <a:ln>
            <a:noFill/>
          </a:ln>
        </p:spPr>
      </p:pic>
      <p:pic>
        <p:nvPicPr>
          <p:cNvPr id="1005" name="Google Shape;1005;p72"/>
          <p:cNvPicPr preferRelativeResize="0"/>
          <p:nvPr/>
        </p:nvPicPr>
        <p:blipFill rotWithShape="1">
          <a:blip r:embed="rId56">
            <a:alphaModFix/>
          </a:blip>
          <a:srcRect b="189" l="0" r="0" t="199"/>
          <a:stretch/>
        </p:blipFill>
        <p:spPr>
          <a:xfrm>
            <a:off x="4204103" y="2615598"/>
            <a:ext cx="195660" cy="195661"/>
          </a:xfrm>
          <a:prstGeom prst="rect">
            <a:avLst/>
          </a:prstGeom>
          <a:noFill/>
          <a:ln>
            <a:noFill/>
          </a:ln>
        </p:spPr>
      </p:pic>
      <p:pic>
        <p:nvPicPr>
          <p:cNvPr id="1006" name="Google Shape;1006;p72"/>
          <p:cNvPicPr preferRelativeResize="0"/>
          <p:nvPr/>
        </p:nvPicPr>
        <p:blipFill rotWithShape="1">
          <a:blip r:embed="rId57">
            <a:alphaModFix/>
          </a:blip>
          <a:srcRect b="189" l="0" r="0" t="199"/>
          <a:stretch/>
        </p:blipFill>
        <p:spPr>
          <a:xfrm>
            <a:off x="1326659" y="3245646"/>
            <a:ext cx="195660" cy="195661"/>
          </a:xfrm>
          <a:prstGeom prst="rect">
            <a:avLst/>
          </a:prstGeom>
          <a:noFill/>
          <a:ln>
            <a:noFill/>
          </a:ln>
        </p:spPr>
      </p:pic>
      <p:pic>
        <p:nvPicPr>
          <p:cNvPr id="1007" name="Google Shape;1007;p72"/>
          <p:cNvPicPr preferRelativeResize="0"/>
          <p:nvPr/>
        </p:nvPicPr>
        <p:blipFill rotWithShape="1">
          <a:blip r:embed="rId58">
            <a:alphaModFix/>
          </a:blip>
          <a:srcRect b="0" l="0" r="0" t="0"/>
          <a:stretch/>
        </p:blipFill>
        <p:spPr>
          <a:xfrm>
            <a:off x="1686339" y="3245646"/>
            <a:ext cx="195660" cy="196425"/>
          </a:xfrm>
          <a:prstGeom prst="rect">
            <a:avLst/>
          </a:prstGeom>
          <a:noFill/>
          <a:ln>
            <a:noFill/>
          </a:ln>
        </p:spPr>
      </p:pic>
      <p:pic>
        <p:nvPicPr>
          <p:cNvPr id="1008" name="Google Shape;1008;p72"/>
          <p:cNvPicPr preferRelativeResize="0"/>
          <p:nvPr/>
        </p:nvPicPr>
        <p:blipFill rotWithShape="1">
          <a:blip r:embed="rId59">
            <a:alphaModFix/>
          </a:blip>
          <a:srcRect b="189" l="0" r="0" t="199"/>
          <a:stretch/>
        </p:blipFill>
        <p:spPr>
          <a:xfrm>
            <a:off x="2046020" y="3245646"/>
            <a:ext cx="195660" cy="195661"/>
          </a:xfrm>
          <a:prstGeom prst="rect">
            <a:avLst/>
          </a:prstGeom>
          <a:noFill/>
          <a:ln>
            <a:noFill/>
          </a:ln>
        </p:spPr>
      </p:pic>
      <p:pic>
        <p:nvPicPr>
          <p:cNvPr id="1009" name="Google Shape;1009;p72"/>
          <p:cNvPicPr preferRelativeResize="0"/>
          <p:nvPr/>
        </p:nvPicPr>
        <p:blipFill rotWithShape="1">
          <a:blip r:embed="rId60">
            <a:alphaModFix/>
          </a:blip>
          <a:srcRect b="189" l="0" r="0" t="199"/>
          <a:stretch/>
        </p:blipFill>
        <p:spPr>
          <a:xfrm>
            <a:off x="2405700" y="3245646"/>
            <a:ext cx="195660" cy="195661"/>
          </a:xfrm>
          <a:prstGeom prst="rect">
            <a:avLst/>
          </a:prstGeom>
          <a:noFill/>
          <a:ln>
            <a:noFill/>
          </a:ln>
        </p:spPr>
      </p:pic>
      <p:pic>
        <p:nvPicPr>
          <p:cNvPr id="1010" name="Google Shape;1010;p72"/>
          <p:cNvPicPr preferRelativeResize="0"/>
          <p:nvPr/>
        </p:nvPicPr>
        <p:blipFill rotWithShape="1">
          <a:blip r:embed="rId61">
            <a:alphaModFix/>
          </a:blip>
          <a:srcRect b="189" l="0" r="0" t="199"/>
          <a:stretch/>
        </p:blipFill>
        <p:spPr>
          <a:xfrm>
            <a:off x="2765381" y="3245646"/>
            <a:ext cx="195660" cy="195661"/>
          </a:xfrm>
          <a:prstGeom prst="rect">
            <a:avLst/>
          </a:prstGeom>
          <a:noFill/>
          <a:ln>
            <a:noFill/>
          </a:ln>
        </p:spPr>
      </p:pic>
      <p:pic>
        <p:nvPicPr>
          <p:cNvPr id="1011" name="Google Shape;1011;p72"/>
          <p:cNvPicPr preferRelativeResize="0"/>
          <p:nvPr/>
        </p:nvPicPr>
        <p:blipFill rotWithShape="1">
          <a:blip r:embed="rId62">
            <a:alphaModFix/>
          </a:blip>
          <a:srcRect b="189" l="0" r="0" t="199"/>
          <a:stretch/>
        </p:blipFill>
        <p:spPr>
          <a:xfrm>
            <a:off x="3125061" y="3245646"/>
            <a:ext cx="195660" cy="195661"/>
          </a:xfrm>
          <a:prstGeom prst="rect">
            <a:avLst/>
          </a:prstGeom>
          <a:noFill/>
          <a:ln>
            <a:noFill/>
          </a:ln>
        </p:spPr>
      </p:pic>
      <p:pic>
        <p:nvPicPr>
          <p:cNvPr id="1012" name="Google Shape;1012;p72"/>
          <p:cNvPicPr preferRelativeResize="0"/>
          <p:nvPr/>
        </p:nvPicPr>
        <p:blipFill rotWithShape="1">
          <a:blip r:embed="rId63">
            <a:alphaModFix/>
          </a:blip>
          <a:srcRect b="0" l="0" r="0" t="0"/>
          <a:stretch/>
        </p:blipFill>
        <p:spPr>
          <a:xfrm>
            <a:off x="3484742" y="3245646"/>
            <a:ext cx="195660" cy="196425"/>
          </a:xfrm>
          <a:prstGeom prst="rect">
            <a:avLst/>
          </a:prstGeom>
          <a:noFill/>
          <a:ln>
            <a:noFill/>
          </a:ln>
        </p:spPr>
      </p:pic>
      <p:pic>
        <p:nvPicPr>
          <p:cNvPr id="1013" name="Google Shape;1013;p72"/>
          <p:cNvPicPr preferRelativeResize="0"/>
          <p:nvPr/>
        </p:nvPicPr>
        <p:blipFill rotWithShape="1">
          <a:blip r:embed="rId64">
            <a:alphaModFix/>
          </a:blip>
          <a:srcRect b="0" l="0" r="0" t="0"/>
          <a:stretch/>
        </p:blipFill>
        <p:spPr>
          <a:xfrm>
            <a:off x="3844422" y="3245646"/>
            <a:ext cx="195660" cy="196425"/>
          </a:xfrm>
          <a:prstGeom prst="rect">
            <a:avLst/>
          </a:prstGeom>
          <a:noFill/>
          <a:ln>
            <a:noFill/>
          </a:ln>
        </p:spPr>
      </p:pic>
      <p:pic>
        <p:nvPicPr>
          <p:cNvPr id="1014" name="Google Shape;1014;p72"/>
          <p:cNvPicPr preferRelativeResize="0"/>
          <p:nvPr/>
        </p:nvPicPr>
        <p:blipFill rotWithShape="1">
          <a:blip r:embed="rId65">
            <a:alphaModFix/>
          </a:blip>
          <a:srcRect b="0" l="0" r="0" t="0"/>
          <a:stretch/>
        </p:blipFill>
        <p:spPr>
          <a:xfrm>
            <a:off x="4204103" y="3245646"/>
            <a:ext cx="195660" cy="196425"/>
          </a:xfrm>
          <a:prstGeom prst="rect">
            <a:avLst/>
          </a:prstGeom>
          <a:noFill/>
          <a:ln>
            <a:noFill/>
          </a:ln>
        </p:spPr>
      </p:pic>
      <p:pic>
        <p:nvPicPr>
          <p:cNvPr id="1015" name="Google Shape;1015;p72"/>
          <p:cNvPicPr preferRelativeResize="0"/>
          <p:nvPr/>
        </p:nvPicPr>
        <p:blipFill rotWithShape="1">
          <a:blip r:embed="rId66">
            <a:alphaModFix/>
          </a:blip>
          <a:srcRect b="0" l="0" r="0" t="0"/>
          <a:stretch/>
        </p:blipFill>
        <p:spPr>
          <a:xfrm>
            <a:off x="1326659" y="3561056"/>
            <a:ext cx="195660" cy="196425"/>
          </a:xfrm>
          <a:prstGeom prst="rect">
            <a:avLst/>
          </a:prstGeom>
          <a:noFill/>
          <a:ln>
            <a:noFill/>
          </a:ln>
        </p:spPr>
      </p:pic>
      <p:pic>
        <p:nvPicPr>
          <p:cNvPr id="1016" name="Google Shape;1016;p72"/>
          <p:cNvPicPr preferRelativeResize="0"/>
          <p:nvPr/>
        </p:nvPicPr>
        <p:blipFill rotWithShape="1">
          <a:blip r:embed="rId67">
            <a:alphaModFix/>
          </a:blip>
          <a:srcRect b="0" l="0" r="0" t="0"/>
          <a:stretch/>
        </p:blipFill>
        <p:spPr>
          <a:xfrm>
            <a:off x="1686148" y="3561056"/>
            <a:ext cx="195660" cy="196425"/>
          </a:xfrm>
          <a:prstGeom prst="rect">
            <a:avLst/>
          </a:prstGeom>
          <a:noFill/>
          <a:ln>
            <a:noFill/>
          </a:ln>
        </p:spPr>
      </p:pic>
      <p:pic>
        <p:nvPicPr>
          <p:cNvPr id="1017" name="Google Shape;1017;p72"/>
          <p:cNvPicPr preferRelativeResize="0"/>
          <p:nvPr/>
        </p:nvPicPr>
        <p:blipFill rotWithShape="1">
          <a:blip r:embed="rId68">
            <a:alphaModFix/>
          </a:blip>
          <a:srcRect b="189" l="0" r="0" t="199"/>
          <a:stretch/>
        </p:blipFill>
        <p:spPr>
          <a:xfrm>
            <a:off x="2045637" y="3561056"/>
            <a:ext cx="196424" cy="196425"/>
          </a:xfrm>
          <a:prstGeom prst="rect">
            <a:avLst/>
          </a:prstGeom>
          <a:noFill/>
          <a:ln>
            <a:noFill/>
          </a:ln>
        </p:spPr>
      </p:pic>
      <p:pic>
        <p:nvPicPr>
          <p:cNvPr id="1018" name="Google Shape;1018;p72"/>
          <p:cNvPicPr preferRelativeResize="0"/>
          <p:nvPr/>
        </p:nvPicPr>
        <p:blipFill rotWithShape="1">
          <a:blip r:embed="rId69">
            <a:alphaModFix/>
          </a:blip>
          <a:srcRect b="0" l="0" r="0" t="0"/>
          <a:stretch/>
        </p:blipFill>
        <p:spPr>
          <a:xfrm>
            <a:off x="2766145" y="3561056"/>
            <a:ext cx="195660" cy="196425"/>
          </a:xfrm>
          <a:prstGeom prst="rect">
            <a:avLst/>
          </a:prstGeom>
          <a:noFill/>
          <a:ln>
            <a:noFill/>
          </a:ln>
        </p:spPr>
      </p:pic>
      <p:pic>
        <p:nvPicPr>
          <p:cNvPr id="1019" name="Google Shape;1019;p72"/>
          <p:cNvPicPr preferRelativeResize="0"/>
          <p:nvPr/>
        </p:nvPicPr>
        <p:blipFill rotWithShape="1">
          <a:blip r:embed="rId70">
            <a:alphaModFix/>
          </a:blip>
          <a:srcRect b="0" l="0" r="0" t="0"/>
          <a:stretch/>
        </p:blipFill>
        <p:spPr>
          <a:xfrm>
            <a:off x="3125634" y="3561056"/>
            <a:ext cx="195660" cy="196425"/>
          </a:xfrm>
          <a:prstGeom prst="rect">
            <a:avLst/>
          </a:prstGeom>
          <a:noFill/>
          <a:ln>
            <a:noFill/>
          </a:ln>
        </p:spPr>
      </p:pic>
      <p:pic>
        <p:nvPicPr>
          <p:cNvPr id="1020" name="Google Shape;1020;p72"/>
          <p:cNvPicPr preferRelativeResize="0"/>
          <p:nvPr/>
        </p:nvPicPr>
        <p:blipFill rotWithShape="1">
          <a:blip r:embed="rId71">
            <a:alphaModFix/>
          </a:blip>
          <a:srcRect b="0" l="0" r="0" t="0"/>
          <a:stretch/>
        </p:blipFill>
        <p:spPr>
          <a:xfrm>
            <a:off x="3485124" y="3561056"/>
            <a:ext cx="195660" cy="196425"/>
          </a:xfrm>
          <a:prstGeom prst="rect">
            <a:avLst/>
          </a:prstGeom>
          <a:noFill/>
          <a:ln>
            <a:noFill/>
          </a:ln>
        </p:spPr>
      </p:pic>
      <p:pic>
        <p:nvPicPr>
          <p:cNvPr id="1021" name="Google Shape;1021;p72"/>
          <p:cNvPicPr preferRelativeResize="0"/>
          <p:nvPr/>
        </p:nvPicPr>
        <p:blipFill rotWithShape="1">
          <a:blip r:embed="rId72">
            <a:alphaModFix/>
          </a:blip>
          <a:srcRect b="0" l="0" r="0" t="0"/>
          <a:stretch/>
        </p:blipFill>
        <p:spPr>
          <a:xfrm>
            <a:off x="3844613" y="3561056"/>
            <a:ext cx="195660" cy="196425"/>
          </a:xfrm>
          <a:prstGeom prst="rect">
            <a:avLst/>
          </a:prstGeom>
          <a:noFill/>
          <a:ln>
            <a:noFill/>
          </a:ln>
        </p:spPr>
      </p:pic>
      <p:pic>
        <p:nvPicPr>
          <p:cNvPr id="1022" name="Google Shape;1022;p72"/>
          <p:cNvPicPr preferRelativeResize="0"/>
          <p:nvPr/>
        </p:nvPicPr>
        <p:blipFill rotWithShape="1">
          <a:blip r:embed="rId73">
            <a:alphaModFix/>
          </a:blip>
          <a:srcRect b="0" l="0" r="0" t="0"/>
          <a:stretch/>
        </p:blipFill>
        <p:spPr>
          <a:xfrm>
            <a:off x="4204103" y="3561056"/>
            <a:ext cx="195660" cy="196425"/>
          </a:xfrm>
          <a:prstGeom prst="rect">
            <a:avLst/>
          </a:prstGeom>
          <a:noFill/>
          <a:ln>
            <a:noFill/>
          </a:ln>
        </p:spPr>
      </p:pic>
      <p:pic>
        <p:nvPicPr>
          <p:cNvPr id="1023" name="Google Shape;1023;p72"/>
          <p:cNvPicPr preferRelativeResize="0"/>
          <p:nvPr/>
        </p:nvPicPr>
        <p:blipFill rotWithShape="1">
          <a:blip r:embed="rId74">
            <a:alphaModFix/>
          </a:blip>
          <a:srcRect b="0" l="0" r="0" t="0"/>
          <a:stretch/>
        </p:blipFill>
        <p:spPr>
          <a:xfrm>
            <a:off x="2405891" y="3561056"/>
            <a:ext cx="196425" cy="197194"/>
          </a:xfrm>
          <a:prstGeom prst="rect">
            <a:avLst/>
          </a:prstGeom>
          <a:noFill/>
          <a:ln>
            <a:noFill/>
          </a:ln>
        </p:spPr>
      </p:pic>
      <p:pic>
        <p:nvPicPr>
          <p:cNvPr id="1024" name="Google Shape;1024;p72"/>
          <p:cNvPicPr preferRelativeResize="0"/>
          <p:nvPr/>
        </p:nvPicPr>
        <p:blipFill rotWithShape="1">
          <a:blip r:embed="rId75">
            <a:alphaModFix/>
          </a:blip>
          <a:srcRect b="189" l="0" r="0" t="199"/>
          <a:stretch/>
        </p:blipFill>
        <p:spPr>
          <a:xfrm>
            <a:off x="1326659" y="2930246"/>
            <a:ext cx="195660" cy="195661"/>
          </a:xfrm>
          <a:prstGeom prst="rect">
            <a:avLst/>
          </a:prstGeom>
          <a:noFill/>
          <a:ln>
            <a:noFill/>
          </a:ln>
        </p:spPr>
      </p:pic>
      <p:pic>
        <p:nvPicPr>
          <p:cNvPr id="1025" name="Google Shape;1025;p72"/>
          <p:cNvPicPr preferRelativeResize="0"/>
          <p:nvPr/>
        </p:nvPicPr>
        <p:blipFill rotWithShape="1">
          <a:blip r:embed="rId76">
            <a:alphaModFix/>
          </a:blip>
          <a:srcRect b="189" l="0" r="0" t="199"/>
          <a:stretch/>
        </p:blipFill>
        <p:spPr>
          <a:xfrm>
            <a:off x="1686245" y="2930246"/>
            <a:ext cx="195660" cy="195661"/>
          </a:xfrm>
          <a:prstGeom prst="rect">
            <a:avLst/>
          </a:prstGeom>
          <a:noFill/>
          <a:ln>
            <a:noFill/>
          </a:ln>
        </p:spPr>
      </p:pic>
      <p:pic>
        <p:nvPicPr>
          <p:cNvPr id="1026" name="Google Shape;1026;p72"/>
          <p:cNvPicPr preferRelativeResize="0"/>
          <p:nvPr/>
        </p:nvPicPr>
        <p:blipFill rotWithShape="1">
          <a:blip r:embed="rId77">
            <a:alphaModFix/>
          </a:blip>
          <a:srcRect b="189" l="0" r="0" t="199"/>
          <a:stretch/>
        </p:blipFill>
        <p:spPr>
          <a:xfrm>
            <a:off x="2045831" y="2930246"/>
            <a:ext cx="195660" cy="195661"/>
          </a:xfrm>
          <a:prstGeom prst="rect">
            <a:avLst/>
          </a:prstGeom>
          <a:noFill/>
          <a:ln>
            <a:noFill/>
          </a:ln>
        </p:spPr>
      </p:pic>
      <p:pic>
        <p:nvPicPr>
          <p:cNvPr id="1027" name="Google Shape;1027;p72"/>
          <p:cNvPicPr preferRelativeResize="0"/>
          <p:nvPr/>
        </p:nvPicPr>
        <p:blipFill rotWithShape="1">
          <a:blip r:embed="rId78">
            <a:alphaModFix/>
          </a:blip>
          <a:srcRect b="189" l="0" r="0" t="199"/>
          <a:stretch/>
        </p:blipFill>
        <p:spPr>
          <a:xfrm>
            <a:off x="2405417" y="2930246"/>
            <a:ext cx="195660" cy="195661"/>
          </a:xfrm>
          <a:prstGeom prst="rect">
            <a:avLst/>
          </a:prstGeom>
          <a:noFill/>
          <a:ln>
            <a:noFill/>
          </a:ln>
        </p:spPr>
      </p:pic>
      <p:pic>
        <p:nvPicPr>
          <p:cNvPr id="1028" name="Google Shape;1028;p72"/>
          <p:cNvPicPr preferRelativeResize="0"/>
          <p:nvPr/>
        </p:nvPicPr>
        <p:blipFill rotWithShape="1">
          <a:blip r:embed="rId79">
            <a:alphaModFix/>
          </a:blip>
          <a:srcRect b="189" l="0" r="0" t="199"/>
          <a:stretch/>
        </p:blipFill>
        <p:spPr>
          <a:xfrm>
            <a:off x="2765003" y="2930246"/>
            <a:ext cx="195660" cy="195661"/>
          </a:xfrm>
          <a:prstGeom prst="rect">
            <a:avLst/>
          </a:prstGeom>
          <a:noFill/>
          <a:ln>
            <a:noFill/>
          </a:ln>
        </p:spPr>
      </p:pic>
      <p:pic>
        <p:nvPicPr>
          <p:cNvPr id="1029" name="Google Shape;1029;p72"/>
          <p:cNvPicPr preferRelativeResize="0"/>
          <p:nvPr/>
        </p:nvPicPr>
        <p:blipFill rotWithShape="1">
          <a:blip r:embed="rId80">
            <a:alphaModFix/>
          </a:blip>
          <a:srcRect b="189" l="0" r="0" t="199"/>
          <a:stretch/>
        </p:blipFill>
        <p:spPr>
          <a:xfrm>
            <a:off x="3124589" y="2930246"/>
            <a:ext cx="195660" cy="195661"/>
          </a:xfrm>
          <a:prstGeom prst="rect">
            <a:avLst/>
          </a:prstGeom>
          <a:noFill/>
          <a:ln>
            <a:noFill/>
          </a:ln>
        </p:spPr>
      </p:pic>
      <p:pic>
        <p:nvPicPr>
          <p:cNvPr id="1030" name="Google Shape;1030;p72"/>
          <p:cNvPicPr preferRelativeResize="0"/>
          <p:nvPr/>
        </p:nvPicPr>
        <p:blipFill rotWithShape="1">
          <a:blip r:embed="rId81">
            <a:alphaModFix/>
          </a:blip>
          <a:srcRect b="189" l="0" r="0" t="199"/>
          <a:stretch/>
        </p:blipFill>
        <p:spPr>
          <a:xfrm>
            <a:off x="3484175" y="2930246"/>
            <a:ext cx="195660" cy="195661"/>
          </a:xfrm>
          <a:prstGeom prst="rect">
            <a:avLst/>
          </a:prstGeom>
          <a:noFill/>
          <a:ln>
            <a:noFill/>
          </a:ln>
        </p:spPr>
      </p:pic>
      <p:pic>
        <p:nvPicPr>
          <p:cNvPr id="1031" name="Google Shape;1031;p72"/>
          <p:cNvPicPr preferRelativeResize="0"/>
          <p:nvPr/>
        </p:nvPicPr>
        <p:blipFill rotWithShape="1">
          <a:blip r:embed="rId82">
            <a:alphaModFix/>
          </a:blip>
          <a:srcRect b="189" l="0" r="0" t="199"/>
          <a:stretch/>
        </p:blipFill>
        <p:spPr>
          <a:xfrm>
            <a:off x="4204103" y="2930246"/>
            <a:ext cx="195660" cy="195661"/>
          </a:xfrm>
          <a:prstGeom prst="rect">
            <a:avLst/>
          </a:prstGeom>
          <a:noFill/>
          <a:ln>
            <a:noFill/>
          </a:ln>
        </p:spPr>
      </p:pic>
      <p:pic>
        <p:nvPicPr>
          <p:cNvPr id="1032" name="Google Shape;1032;p72"/>
          <p:cNvPicPr preferRelativeResize="0"/>
          <p:nvPr/>
        </p:nvPicPr>
        <p:blipFill rotWithShape="1">
          <a:blip r:embed="rId83">
            <a:alphaModFix/>
          </a:blip>
          <a:srcRect b="189" l="0" r="0" t="199"/>
          <a:stretch/>
        </p:blipFill>
        <p:spPr>
          <a:xfrm>
            <a:off x="3843761" y="2930246"/>
            <a:ext cx="196415" cy="196415"/>
          </a:xfrm>
          <a:prstGeom prst="rect">
            <a:avLst/>
          </a:prstGeom>
          <a:noFill/>
          <a:ln>
            <a:noFill/>
          </a:ln>
        </p:spPr>
      </p:pic>
      <p:pic>
        <p:nvPicPr>
          <p:cNvPr id="1033" name="Google Shape;1033;p72"/>
          <p:cNvPicPr preferRelativeResize="0"/>
          <p:nvPr/>
        </p:nvPicPr>
        <p:blipFill rotWithShape="1">
          <a:blip r:embed="rId84">
            <a:alphaModFix/>
          </a:blip>
          <a:srcRect b="0" l="199" r="189" t="0"/>
          <a:stretch/>
        </p:blipFill>
        <p:spPr>
          <a:xfrm>
            <a:off x="1686244" y="3878003"/>
            <a:ext cx="195660" cy="196425"/>
          </a:xfrm>
          <a:prstGeom prst="rect">
            <a:avLst/>
          </a:prstGeom>
          <a:noFill/>
          <a:ln>
            <a:noFill/>
          </a:ln>
        </p:spPr>
      </p:pic>
      <p:pic>
        <p:nvPicPr>
          <p:cNvPr id="1034" name="Google Shape;1034;p72"/>
          <p:cNvPicPr preferRelativeResize="0"/>
          <p:nvPr/>
        </p:nvPicPr>
        <p:blipFill rotWithShape="1">
          <a:blip r:embed="rId85">
            <a:alphaModFix/>
          </a:blip>
          <a:srcRect b="0" l="0" r="0" t="0"/>
          <a:stretch/>
        </p:blipFill>
        <p:spPr>
          <a:xfrm>
            <a:off x="2045826" y="3878003"/>
            <a:ext cx="195660" cy="196425"/>
          </a:xfrm>
          <a:prstGeom prst="rect">
            <a:avLst/>
          </a:prstGeom>
          <a:noFill/>
          <a:ln>
            <a:noFill/>
          </a:ln>
        </p:spPr>
      </p:pic>
      <p:pic>
        <p:nvPicPr>
          <p:cNvPr id="1035" name="Google Shape;1035;p72"/>
          <p:cNvPicPr preferRelativeResize="0"/>
          <p:nvPr/>
        </p:nvPicPr>
        <p:blipFill>
          <a:blip r:embed="rId86">
            <a:alphaModFix/>
          </a:blip>
          <a:stretch>
            <a:fillRect/>
          </a:stretch>
        </p:blipFill>
        <p:spPr>
          <a:xfrm>
            <a:off x="2405890" y="3878003"/>
            <a:ext cx="196425" cy="197197"/>
          </a:xfrm>
          <a:prstGeom prst="rect">
            <a:avLst/>
          </a:prstGeom>
          <a:noFill/>
          <a:ln>
            <a:noFill/>
          </a:ln>
        </p:spPr>
      </p:pic>
      <p:pic>
        <p:nvPicPr>
          <p:cNvPr id="1036" name="Google Shape;1036;p72"/>
          <p:cNvPicPr preferRelativeResize="0"/>
          <p:nvPr/>
        </p:nvPicPr>
        <p:blipFill>
          <a:blip r:embed="rId87">
            <a:alphaModFix/>
          </a:blip>
          <a:stretch>
            <a:fillRect/>
          </a:stretch>
        </p:blipFill>
        <p:spPr>
          <a:xfrm>
            <a:off x="1340300" y="3878003"/>
            <a:ext cx="196425" cy="197192"/>
          </a:xfrm>
          <a:prstGeom prst="rect">
            <a:avLst/>
          </a:prstGeom>
          <a:noFill/>
          <a:ln>
            <a:noFill/>
          </a:ln>
        </p:spPr>
      </p:pic>
      <p:grpSp>
        <p:nvGrpSpPr>
          <p:cNvPr id="1037" name="Google Shape;1037;p72"/>
          <p:cNvGrpSpPr/>
          <p:nvPr/>
        </p:nvGrpSpPr>
        <p:grpSpPr>
          <a:xfrm>
            <a:off x="5182820" y="2310838"/>
            <a:ext cx="2416075" cy="1129153"/>
            <a:chOff x="421050" y="709003"/>
            <a:chExt cx="8265738" cy="3862995"/>
          </a:xfrm>
        </p:grpSpPr>
        <p:pic>
          <p:nvPicPr>
            <p:cNvPr id="1038" name="Google Shape;1038;p72"/>
            <p:cNvPicPr preferRelativeResize="0"/>
            <p:nvPr/>
          </p:nvPicPr>
          <p:blipFill rotWithShape="1">
            <a:blip r:embed="rId88">
              <a:alphaModFix/>
            </a:blip>
            <a:srcRect b="129" l="0" r="0" t="129"/>
            <a:stretch/>
          </p:blipFill>
          <p:spPr>
            <a:xfrm>
              <a:off x="421050" y="709003"/>
              <a:ext cx="1004725" cy="1004725"/>
            </a:xfrm>
            <a:prstGeom prst="rect">
              <a:avLst/>
            </a:prstGeom>
            <a:noFill/>
            <a:ln>
              <a:noFill/>
            </a:ln>
          </p:spPr>
        </p:pic>
        <p:pic>
          <p:nvPicPr>
            <p:cNvPr id="1039" name="Google Shape;1039;p72"/>
            <p:cNvPicPr preferRelativeResize="0"/>
            <p:nvPr/>
          </p:nvPicPr>
          <p:blipFill rotWithShape="1">
            <a:blip r:embed="rId89">
              <a:alphaModFix/>
            </a:blip>
            <a:srcRect b="129" l="0" r="0" t="129"/>
            <a:stretch/>
          </p:blipFill>
          <p:spPr>
            <a:xfrm>
              <a:off x="1873253" y="709003"/>
              <a:ext cx="1004725" cy="1004725"/>
            </a:xfrm>
            <a:prstGeom prst="rect">
              <a:avLst/>
            </a:prstGeom>
            <a:noFill/>
            <a:ln>
              <a:noFill/>
            </a:ln>
          </p:spPr>
        </p:pic>
        <p:pic>
          <p:nvPicPr>
            <p:cNvPr id="1040" name="Google Shape;1040;p72"/>
            <p:cNvPicPr preferRelativeResize="0"/>
            <p:nvPr/>
          </p:nvPicPr>
          <p:blipFill rotWithShape="1">
            <a:blip r:embed="rId90">
              <a:alphaModFix/>
            </a:blip>
            <a:srcRect b="129" l="0" r="0" t="129"/>
            <a:stretch/>
          </p:blipFill>
          <p:spPr>
            <a:xfrm>
              <a:off x="3325455" y="709003"/>
              <a:ext cx="1004725" cy="1004725"/>
            </a:xfrm>
            <a:prstGeom prst="rect">
              <a:avLst/>
            </a:prstGeom>
            <a:noFill/>
            <a:ln>
              <a:noFill/>
            </a:ln>
          </p:spPr>
        </p:pic>
        <p:pic>
          <p:nvPicPr>
            <p:cNvPr id="1041" name="Google Shape;1041;p72"/>
            <p:cNvPicPr preferRelativeResize="0"/>
            <p:nvPr/>
          </p:nvPicPr>
          <p:blipFill rotWithShape="1">
            <a:blip r:embed="rId91">
              <a:alphaModFix/>
            </a:blip>
            <a:srcRect b="129" l="0" r="0" t="129"/>
            <a:stretch/>
          </p:blipFill>
          <p:spPr>
            <a:xfrm>
              <a:off x="4777658" y="709003"/>
              <a:ext cx="1004725" cy="1004725"/>
            </a:xfrm>
            <a:prstGeom prst="rect">
              <a:avLst/>
            </a:prstGeom>
            <a:noFill/>
            <a:ln>
              <a:noFill/>
            </a:ln>
          </p:spPr>
        </p:pic>
        <p:pic>
          <p:nvPicPr>
            <p:cNvPr id="1042" name="Google Shape;1042;p72"/>
            <p:cNvPicPr preferRelativeResize="0"/>
            <p:nvPr/>
          </p:nvPicPr>
          <p:blipFill rotWithShape="1">
            <a:blip r:embed="rId92">
              <a:alphaModFix/>
            </a:blip>
            <a:srcRect b="129" l="0" r="0" t="129"/>
            <a:stretch/>
          </p:blipFill>
          <p:spPr>
            <a:xfrm>
              <a:off x="6229860" y="709003"/>
              <a:ext cx="1004725" cy="1004725"/>
            </a:xfrm>
            <a:prstGeom prst="rect">
              <a:avLst/>
            </a:prstGeom>
            <a:noFill/>
            <a:ln>
              <a:noFill/>
            </a:ln>
          </p:spPr>
        </p:pic>
        <p:pic>
          <p:nvPicPr>
            <p:cNvPr id="1043" name="Google Shape;1043;p72"/>
            <p:cNvPicPr preferRelativeResize="0"/>
            <p:nvPr/>
          </p:nvPicPr>
          <p:blipFill rotWithShape="1">
            <a:blip r:embed="rId93">
              <a:alphaModFix/>
            </a:blip>
            <a:srcRect b="129" l="0" r="0" t="129"/>
            <a:stretch/>
          </p:blipFill>
          <p:spPr>
            <a:xfrm>
              <a:off x="7682063" y="709003"/>
              <a:ext cx="1004725" cy="1004725"/>
            </a:xfrm>
            <a:prstGeom prst="rect">
              <a:avLst/>
            </a:prstGeom>
            <a:noFill/>
            <a:ln>
              <a:noFill/>
            </a:ln>
          </p:spPr>
        </p:pic>
        <p:pic>
          <p:nvPicPr>
            <p:cNvPr id="1044" name="Google Shape;1044;p72"/>
            <p:cNvPicPr preferRelativeResize="0"/>
            <p:nvPr/>
          </p:nvPicPr>
          <p:blipFill rotWithShape="1">
            <a:blip r:embed="rId94">
              <a:alphaModFix/>
            </a:blip>
            <a:srcRect b="129" l="0" r="0" t="129"/>
            <a:stretch/>
          </p:blipFill>
          <p:spPr>
            <a:xfrm>
              <a:off x="421050" y="2069391"/>
              <a:ext cx="1004725" cy="1004725"/>
            </a:xfrm>
            <a:prstGeom prst="rect">
              <a:avLst/>
            </a:prstGeom>
            <a:noFill/>
            <a:ln>
              <a:noFill/>
            </a:ln>
          </p:spPr>
        </p:pic>
        <p:pic>
          <p:nvPicPr>
            <p:cNvPr id="1045" name="Google Shape;1045;p72"/>
            <p:cNvPicPr preferRelativeResize="0"/>
            <p:nvPr/>
          </p:nvPicPr>
          <p:blipFill rotWithShape="1">
            <a:blip r:embed="rId95">
              <a:alphaModFix/>
            </a:blip>
            <a:srcRect b="129" l="0" r="0" t="129"/>
            <a:stretch/>
          </p:blipFill>
          <p:spPr>
            <a:xfrm>
              <a:off x="6229860" y="2069391"/>
              <a:ext cx="1004725" cy="1004725"/>
            </a:xfrm>
            <a:prstGeom prst="rect">
              <a:avLst/>
            </a:prstGeom>
            <a:noFill/>
            <a:ln>
              <a:noFill/>
            </a:ln>
          </p:spPr>
        </p:pic>
        <p:pic>
          <p:nvPicPr>
            <p:cNvPr id="1046" name="Google Shape;1046;p72"/>
            <p:cNvPicPr preferRelativeResize="0"/>
            <p:nvPr/>
          </p:nvPicPr>
          <p:blipFill rotWithShape="1">
            <a:blip r:embed="rId96">
              <a:alphaModFix/>
            </a:blip>
            <a:srcRect b="129" l="0" r="0" t="129"/>
            <a:stretch/>
          </p:blipFill>
          <p:spPr>
            <a:xfrm>
              <a:off x="421050" y="3564678"/>
              <a:ext cx="1004725" cy="1004725"/>
            </a:xfrm>
            <a:prstGeom prst="rect">
              <a:avLst/>
            </a:prstGeom>
            <a:noFill/>
            <a:ln>
              <a:noFill/>
            </a:ln>
          </p:spPr>
        </p:pic>
        <p:pic>
          <p:nvPicPr>
            <p:cNvPr id="1047" name="Google Shape;1047;p72"/>
            <p:cNvPicPr preferRelativeResize="0"/>
            <p:nvPr/>
          </p:nvPicPr>
          <p:blipFill rotWithShape="1">
            <a:blip r:embed="rId97">
              <a:alphaModFix/>
            </a:blip>
            <a:srcRect b="129" l="0" r="0" t="129"/>
            <a:stretch/>
          </p:blipFill>
          <p:spPr>
            <a:xfrm>
              <a:off x="3325453" y="3564678"/>
              <a:ext cx="1004725" cy="1004725"/>
            </a:xfrm>
            <a:prstGeom prst="rect">
              <a:avLst/>
            </a:prstGeom>
            <a:noFill/>
            <a:ln>
              <a:noFill/>
            </a:ln>
          </p:spPr>
        </p:pic>
        <p:pic>
          <p:nvPicPr>
            <p:cNvPr id="1048" name="Google Shape;1048;p72"/>
            <p:cNvPicPr preferRelativeResize="0"/>
            <p:nvPr/>
          </p:nvPicPr>
          <p:blipFill rotWithShape="1">
            <a:blip r:embed="rId98">
              <a:alphaModFix/>
            </a:blip>
            <a:srcRect b="129" l="0" r="0" t="129"/>
            <a:stretch/>
          </p:blipFill>
          <p:spPr>
            <a:xfrm>
              <a:off x="4777658" y="3564678"/>
              <a:ext cx="1004725" cy="1004725"/>
            </a:xfrm>
            <a:prstGeom prst="rect">
              <a:avLst/>
            </a:prstGeom>
            <a:noFill/>
            <a:ln>
              <a:noFill/>
            </a:ln>
          </p:spPr>
        </p:pic>
        <p:pic>
          <p:nvPicPr>
            <p:cNvPr id="1049" name="Google Shape;1049;p72"/>
            <p:cNvPicPr preferRelativeResize="0"/>
            <p:nvPr/>
          </p:nvPicPr>
          <p:blipFill rotWithShape="1">
            <a:blip r:embed="rId99">
              <a:alphaModFix/>
            </a:blip>
            <a:srcRect b="129" l="0" r="0" t="129"/>
            <a:stretch/>
          </p:blipFill>
          <p:spPr>
            <a:xfrm>
              <a:off x="6229860" y="3564678"/>
              <a:ext cx="1004725" cy="1004725"/>
            </a:xfrm>
            <a:prstGeom prst="rect">
              <a:avLst/>
            </a:prstGeom>
            <a:noFill/>
            <a:ln>
              <a:noFill/>
            </a:ln>
          </p:spPr>
        </p:pic>
        <p:pic>
          <p:nvPicPr>
            <p:cNvPr id="1050" name="Google Shape;1050;p72"/>
            <p:cNvPicPr preferRelativeResize="0"/>
            <p:nvPr/>
          </p:nvPicPr>
          <p:blipFill rotWithShape="1">
            <a:blip r:embed="rId100">
              <a:alphaModFix/>
            </a:blip>
            <a:srcRect b="0" l="0" r="0" t="0"/>
            <a:stretch/>
          </p:blipFill>
          <p:spPr>
            <a:xfrm>
              <a:off x="7682063" y="3564678"/>
              <a:ext cx="1004725" cy="1007315"/>
            </a:xfrm>
            <a:prstGeom prst="rect">
              <a:avLst/>
            </a:prstGeom>
            <a:noFill/>
            <a:ln>
              <a:noFill/>
            </a:ln>
          </p:spPr>
        </p:pic>
        <p:pic>
          <p:nvPicPr>
            <p:cNvPr id="1051" name="Google Shape;1051;p72"/>
            <p:cNvPicPr preferRelativeResize="0"/>
            <p:nvPr/>
          </p:nvPicPr>
          <p:blipFill>
            <a:blip r:embed="rId101">
              <a:alphaModFix/>
            </a:blip>
            <a:stretch>
              <a:fillRect/>
            </a:stretch>
          </p:blipFill>
          <p:spPr>
            <a:xfrm>
              <a:off x="7682063" y="2068099"/>
              <a:ext cx="1004725" cy="1007318"/>
            </a:xfrm>
            <a:prstGeom prst="rect">
              <a:avLst/>
            </a:prstGeom>
            <a:noFill/>
            <a:ln>
              <a:noFill/>
            </a:ln>
          </p:spPr>
        </p:pic>
        <p:pic>
          <p:nvPicPr>
            <p:cNvPr id="1052" name="Google Shape;1052;p72"/>
            <p:cNvPicPr preferRelativeResize="0"/>
            <p:nvPr/>
          </p:nvPicPr>
          <p:blipFill>
            <a:blip r:embed="rId102">
              <a:alphaModFix/>
            </a:blip>
            <a:stretch>
              <a:fillRect/>
            </a:stretch>
          </p:blipFill>
          <p:spPr>
            <a:xfrm>
              <a:off x="1873253" y="3564673"/>
              <a:ext cx="1004725" cy="1007325"/>
            </a:xfrm>
            <a:prstGeom prst="rect">
              <a:avLst/>
            </a:prstGeom>
            <a:noFill/>
            <a:ln>
              <a:noFill/>
            </a:ln>
          </p:spPr>
        </p:pic>
        <p:pic>
          <p:nvPicPr>
            <p:cNvPr id="1053" name="Google Shape;1053;p72"/>
            <p:cNvPicPr preferRelativeResize="0"/>
            <p:nvPr/>
          </p:nvPicPr>
          <p:blipFill>
            <a:blip r:embed="rId103">
              <a:alphaModFix/>
            </a:blip>
            <a:stretch>
              <a:fillRect/>
            </a:stretch>
          </p:blipFill>
          <p:spPr>
            <a:xfrm>
              <a:off x="3325455" y="2068089"/>
              <a:ext cx="1004725" cy="1007315"/>
            </a:xfrm>
            <a:prstGeom prst="rect">
              <a:avLst/>
            </a:prstGeom>
            <a:noFill/>
            <a:ln>
              <a:noFill/>
            </a:ln>
          </p:spPr>
        </p:pic>
        <p:pic>
          <p:nvPicPr>
            <p:cNvPr id="1054" name="Google Shape;1054;p72"/>
            <p:cNvPicPr preferRelativeResize="0"/>
            <p:nvPr/>
          </p:nvPicPr>
          <p:blipFill>
            <a:blip r:embed="rId104">
              <a:alphaModFix/>
            </a:blip>
            <a:stretch>
              <a:fillRect/>
            </a:stretch>
          </p:blipFill>
          <p:spPr>
            <a:xfrm>
              <a:off x="4777650" y="2068101"/>
              <a:ext cx="1004725" cy="1007315"/>
            </a:xfrm>
            <a:prstGeom prst="rect">
              <a:avLst/>
            </a:prstGeom>
            <a:noFill/>
            <a:ln>
              <a:noFill/>
            </a:ln>
          </p:spPr>
        </p:pic>
        <p:pic>
          <p:nvPicPr>
            <p:cNvPr id="1055" name="Google Shape;1055;p72"/>
            <p:cNvPicPr preferRelativeResize="0"/>
            <p:nvPr/>
          </p:nvPicPr>
          <p:blipFill>
            <a:blip r:embed="rId105">
              <a:alphaModFix/>
            </a:blip>
            <a:stretch>
              <a:fillRect/>
            </a:stretch>
          </p:blipFill>
          <p:spPr>
            <a:xfrm>
              <a:off x="1814275" y="2008975"/>
              <a:ext cx="1123162" cy="1126024"/>
            </a:xfrm>
            <a:prstGeom prst="rect">
              <a:avLst/>
            </a:prstGeom>
            <a:noFill/>
            <a:ln>
              <a:noFill/>
            </a:ln>
          </p:spPr>
        </p:pic>
      </p:grpSp>
      <p:grpSp>
        <p:nvGrpSpPr>
          <p:cNvPr id="1056" name="Google Shape;1056;p72"/>
          <p:cNvGrpSpPr/>
          <p:nvPr/>
        </p:nvGrpSpPr>
        <p:grpSpPr>
          <a:xfrm>
            <a:off x="5153347" y="1026304"/>
            <a:ext cx="2445832" cy="1143059"/>
            <a:chOff x="421050" y="709003"/>
            <a:chExt cx="8265738" cy="3862990"/>
          </a:xfrm>
        </p:grpSpPr>
        <p:pic>
          <p:nvPicPr>
            <p:cNvPr id="1057" name="Google Shape;1057;p72"/>
            <p:cNvPicPr preferRelativeResize="0"/>
            <p:nvPr/>
          </p:nvPicPr>
          <p:blipFill>
            <a:blip r:embed="rId106">
              <a:alphaModFix/>
            </a:blip>
            <a:stretch>
              <a:fillRect/>
            </a:stretch>
          </p:blipFill>
          <p:spPr>
            <a:xfrm>
              <a:off x="421050" y="709003"/>
              <a:ext cx="1004725" cy="1004725"/>
            </a:xfrm>
            <a:prstGeom prst="rect">
              <a:avLst/>
            </a:prstGeom>
            <a:noFill/>
            <a:ln>
              <a:noFill/>
            </a:ln>
          </p:spPr>
        </p:pic>
        <p:pic>
          <p:nvPicPr>
            <p:cNvPr id="1058" name="Google Shape;1058;p72"/>
            <p:cNvPicPr preferRelativeResize="0"/>
            <p:nvPr/>
          </p:nvPicPr>
          <p:blipFill>
            <a:blip r:embed="rId107">
              <a:alphaModFix/>
            </a:blip>
            <a:stretch>
              <a:fillRect/>
            </a:stretch>
          </p:blipFill>
          <p:spPr>
            <a:xfrm>
              <a:off x="1873253" y="709003"/>
              <a:ext cx="1004725" cy="1004725"/>
            </a:xfrm>
            <a:prstGeom prst="rect">
              <a:avLst/>
            </a:prstGeom>
            <a:noFill/>
            <a:ln>
              <a:noFill/>
            </a:ln>
          </p:spPr>
        </p:pic>
        <p:pic>
          <p:nvPicPr>
            <p:cNvPr id="1059" name="Google Shape;1059;p72"/>
            <p:cNvPicPr preferRelativeResize="0"/>
            <p:nvPr/>
          </p:nvPicPr>
          <p:blipFill>
            <a:blip r:embed="rId108">
              <a:alphaModFix/>
            </a:blip>
            <a:stretch>
              <a:fillRect/>
            </a:stretch>
          </p:blipFill>
          <p:spPr>
            <a:xfrm>
              <a:off x="3325455" y="709003"/>
              <a:ext cx="1004725" cy="1004725"/>
            </a:xfrm>
            <a:prstGeom prst="rect">
              <a:avLst/>
            </a:prstGeom>
            <a:noFill/>
            <a:ln>
              <a:noFill/>
            </a:ln>
          </p:spPr>
        </p:pic>
        <p:pic>
          <p:nvPicPr>
            <p:cNvPr id="1060" name="Google Shape;1060;p72"/>
            <p:cNvPicPr preferRelativeResize="0"/>
            <p:nvPr/>
          </p:nvPicPr>
          <p:blipFill>
            <a:blip r:embed="rId109">
              <a:alphaModFix/>
            </a:blip>
            <a:stretch>
              <a:fillRect/>
            </a:stretch>
          </p:blipFill>
          <p:spPr>
            <a:xfrm>
              <a:off x="4777658" y="709003"/>
              <a:ext cx="1004725" cy="1004725"/>
            </a:xfrm>
            <a:prstGeom prst="rect">
              <a:avLst/>
            </a:prstGeom>
            <a:noFill/>
            <a:ln>
              <a:noFill/>
            </a:ln>
          </p:spPr>
        </p:pic>
        <p:pic>
          <p:nvPicPr>
            <p:cNvPr id="1061" name="Google Shape;1061;p72"/>
            <p:cNvPicPr preferRelativeResize="0"/>
            <p:nvPr/>
          </p:nvPicPr>
          <p:blipFill>
            <a:blip r:embed="rId110">
              <a:alphaModFix/>
            </a:blip>
            <a:stretch>
              <a:fillRect/>
            </a:stretch>
          </p:blipFill>
          <p:spPr>
            <a:xfrm>
              <a:off x="6229860" y="709003"/>
              <a:ext cx="1004725" cy="1004725"/>
            </a:xfrm>
            <a:prstGeom prst="rect">
              <a:avLst/>
            </a:prstGeom>
            <a:noFill/>
            <a:ln>
              <a:noFill/>
            </a:ln>
          </p:spPr>
        </p:pic>
        <p:pic>
          <p:nvPicPr>
            <p:cNvPr id="1062" name="Google Shape;1062;p72"/>
            <p:cNvPicPr preferRelativeResize="0"/>
            <p:nvPr/>
          </p:nvPicPr>
          <p:blipFill>
            <a:blip r:embed="rId111">
              <a:alphaModFix/>
            </a:blip>
            <a:stretch>
              <a:fillRect/>
            </a:stretch>
          </p:blipFill>
          <p:spPr>
            <a:xfrm>
              <a:off x="7682063" y="709003"/>
              <a:ext cx="1004725" cy="1004725"/>
            </a:xfrm>
            <a:prstGeom prst="rect">
              <a:avLst/>
            </a:prstGeom>
            <a:noFill/>
            <a:ln>
              <a:noFill/>
            </a:ln>
          </p:spPr>
        </p:pic>
        <p:pic>
          <p:nvPicPr>
            <p:cNvPr id="1063" name="Google Shape;1063;p72"/>
            <p:cNvPicPr preferRelativeResize="0"/>
            <p:nvPr/>
          </p:nvPicPr>
          <p:blipFill>
            <a:blip r:embed="rId112">
              <a:alphaModFix/>
            </a:blip>
            <a:stretch>
              <a:fillRect/>
            </a:stretch>
          </p:blipFill>
          <p:spPr>
            <a:xfrm>
              <a:off x="421050" y="2069391"/>
              <a:ext cx="1004725" cy="1004725"/>
            </a:xfrm>
            <a:prstGeom prst="rect">
              <a:avLst/>
            </a:prstGeom>
            <a:noFill/>
            <a:ln>
              <a:noFill/>
            </a:ln>
          </p:spPr>
        </p:pic>
        <p:pic>
          <p:nvPicPr>
            <p:cNvPr id="1064" name="Google Shape;1064;p72"/>
            <p:cNvPicPr preferRelativeResize="0"/>
            <p:nvPr/>
          </p:nvPicPr>
          <p:blipFill>
            <a:blip r:embed="rId113">
              <a:alphaModFix/>
            </a:blip>
            <a:stretch>
              <a:fillRect/>
            </a:stretch>
          </p:blipFill>
          <p:spPr>
            <a:xfrm>
              <a:off x="1873253" y="2069391"/>
              <a:ext cx="1004725" cy="1004725"/>
            </a:xfrm>
            <a:prstGeom prst="rect">
              <a:avLst/>
            </a:prstGeom>
            <a:noFill/>
            <a:ln>
              <a:noFill/>
            </a:ln>
          </p:spPr>
        </p:pic>
        <p:pic>
          <p:nvPicPr>
            <p:cNvPr id="1065" name="Google Shape;1065;p72"/>
            <p:cNvPicPr preferRelativeResize="0"/>
            <p:nvPr/>
          </p:nvPicPr>
          <p:blipFill>
            <a:blip r:embed="rId114">
              <a:alphaModFix/>
            </a:blip>
            <a:stretch>
              <a:fillRect/>
            </a:stretch>
          </p:blipFill>
          <p:spPr>
            <a:xfrm>
              <a:off x="3325455" y="2069391"/>
              <a:ext cx="1004725" cy="1004725"/>
            </a:xfrm>
            <a:prstGeom prst="rect">
              <a:avLst/>
            </a:prstGeom>
            <a:noFill/>
            <a:ln>
              <a:noFill/>
            </a:ln>
          </p:spPr>
        </p:pic>
        <p:pic>
          <p:nvPicPr>
            <p:cNvPr id="1066" name="Google Shape;1066;p72"/>
            <p:cNvPicPr preferRelativeResize="0"/>
            <p:nvPr/>
          </p:nvPicPr>
          <p:blipFill>
            <a:blip r:embed="rId115">
              <a:alphaModFix/>
            </a:blip>
            <a:stretch>
              <a:fillRect/>
            </a:stretch>
          </p:blipFill>
          <p:spPr>
            <a:xfrm>
              <a:off x="6229860" y="2069391"/>
              <a:ext cx="1004725" cy="1004725"/>
            </a:xfrm>
            <a:prstGeom prst="rect">
              <a:avLst/>
            </a:prstGeom>
            <a:noFill/>
            <a:ln>
              <a:noFill/>
            </a:ln>
          </p:spPr>
        </p:pic>
        <p:pic>
          <p:nvPicPr>
            <p:cNvPr id="1067" name="Google Shape;1067;p72"/>
            <p:cNvPicPr preferRelativeResize="0"/>
            <p:nvPr/>
          </p:nvPicPr>
          <p:blipFill>
            <a:blip r:embed="rId116">
              <a:alphaModFix/>
            </a:blip>
            <a:stretch>
              <a:fillRect/>
            </a:stretch>
          </p:blipFill>
          <p:spPr>
            <a:xfrm>
              <a:off x="7682063" y="2069391"/>
              <a:ext cx="1004725" cy="1004725"/>
            </a:xfrm>
            <a:prstGeom prst="rect">
              <a:avLst/>
            </a:prstGeom>
            <a:noFill/>
            <a:ln>
              <a:noFill/>
            </a:ln>
          </p:spPr>
        </p:pic>
        <p:pic>
          <p:nvPicPr>
            <p:cNvPr id="1068" name="Google Shape;1068;p72"/>
            <p:cNvPicPr preferRelativeResize="0"/>
            <p:nvPr/>
          </p:nvPicPr>
          <p:blipFill>
            <a:blip r:embed="rId117">
              <a:alphaModFix/>
            </a:blip>
            <a:stretch>
              <a:fillRect/>
            </a:stretch>
          </p:blipFill>
          <p:spPr>
            <a:xfrm>
              <a:off x="3325455" y="3564678"/>
              <a:ext cx="1004725" cy="1004725"/>
            </a:xfrm>
            <a:prstGeom prst="rect">
              <a:avLst/>
            </a:prstGeom>
            <a:noFill/>
            <a:ln>
              <a:noFill/>
            </a:ln>
          </p:spPr>
        </p:pic>
        <p:pic>
          <p:nvPicPr>
            <p:cNvPr id="1069" name="Google Shape;1069;p72"/>
            <p:cNvPicPr preferRelativeResize="0"/>
            <p:nvPr/>
          </p:nvPicPr>
          <p:blipFill>
            <a:blip r:embed="rId118">
              <a:alphaModFix/>
            </a:blip>
            <a:stretch>
              <a:fillRect/>
            </a:stretch>
          </p:blipFill>
          <p:spPr>
            <a:xfrm>
              <a:off x="4777658" y="3564678"/>
              <a:ext cx="1004725" cy="1004725"/>
            </a:xfrm>
            <a:prstGeom prst="rect">
              <a:avLst/>
            </a:prstGeom>
            <a:noFill/>
            <a:ln>
              <a:noFill/>
            </a:ln>
          </p:spPr>
        </p:pic>
        <p:pic>
          <p:nvPicPr>
            <p:cNvPr id="1070" name="Google Shape;1070;p72"/>
            <p:cNvPicPr preferRelativeResize="0"/>
            <p:nvPr/>
          </p:nvPicPr>
          <p:blipFill>
            <a:blip r:embed="rId119">
              <a:alphaModFix/>
            </a:blip>
            <a:stretch>
              <a:fillRect/>
            </a:stretch>
          </p:blipFill>
          <p:spPr>
            <a:xfrm>
              <a:off x="6229860" y="3564678"/>
              <a:ext cx="1004725" cy="1004725"/>
            </a:xfrm>
            <a:prstGeom prst="rect">
              <a:avLst/>
            </a:prstGeom>
            <a:noFill/>
            <a:ln>
              <a:noFill/>
            </a:ln>
          </p:spPr>
        </p:pic>
        <p:pic>
          <p:nvPicPr>
            <p:cNvPr id="1071" name="Google Shape;1071;p72"/>
            <p:cNvPicPr preferRelativeResize="0"/>
            <p:nvPr/>
          </p:nvPicPr>
          <p:blipFill>
            <a:blip r:embed="rId120">
              <a:alphaModFix/>
            </a:blip>
            <a:stretch>
              <a:fillRect/>
            </a:stretch>
          </p:blipFill>
          <p:spPr>
            <a:xfrm>
              <a:off x="7682063" y="3564678"/>
              <a:ext cx="1004725" cy="1007315"/>
            </a:xfrm>
            <a:prstGeom prst="rect">
              <a:avLst/>
            </a:prstGeom>
            <a:noFill/>
            <a:ln>
              <a:noFill/>
            </a:ln>
          </p:spPr>
        </p:pic>
        <p:pic>
          <p:nvPicPr>
            <p:cNvPr id="1072" name="Google Shape;1072;p72"/>
            <p:cNvPicPr preferRelativeResize="0"/>
            <p:nvPr/>
          </p:nvPicPr>
          <p:blipFill rotWithShape="1">
            <a:blip r:embed="rId121">
              <a:alphaModFix/>
            </a:blip>
            <a:srcRect b="0" l="0" r="0" t="0"/>
            <a:stretch/>
          </p:blipFill>
          <p:spPr>
            <a:xfrm>
              <a:off x="4777638" y="2069391"/>
              <a:ext cx="1004725" cy="1004725"/>
            </a:xfrm>
            <a:prstGeom prst="rect">
              <a:avLst/>
            </a:prstGeom>
            <a:noFill/>
            <a:ln>
              <a:noFill/>
            </a:ln>
          </p:spPr>
        </p:pic>
      </p:grpSp>
      <p:pic>
        <p:nvPicPr>
          <p:cNvPr id="1073" name="Google Shape;1073;p72"/>
          <p:cNvPicPr preferRelativeResize="0"/>
          <p:nvPr/>
        </p:nvPicPr>
        <p:blipFill rotWithShape="1">
          <a:blip r:embed="rId122">
            <a:alphaModFix/>
          </a:blip>
          <a:srcRect b="129" l="0" r="0" t="129"/>
          <a:stretch/>
        </p:blipFill>
        <p:spPr>
          <a:xfrm>
            <a:off x="5176954" y="1874653"/>
            <a:ext cx="287626" cy="287630"/>
          </a:xfrm>
          <a:prstGeom prst="rect">
            <a:avLst/>
          </a:prstGeom>
          <a:noFill/>
          <a:ln>
            <a:noFill/>
          </a:ln>
        </p:spPr>
      </p:pic>
      <p:pic>
        <p:nvPicPr>
          <p:cNvPr id="1074" name="Google Shape;1074;p72"/>
          <p:cNvPicPr preferRelativeResize="0"/>
          <p:nvPr/>
        </p:nvPicPr>
        <p:blipFill rotWithShape="1">
          <a:blip r:embed="rId123">
            <a:alphaModFix/>
          </a:blip>
          <a:srcRect b="129" l="0" r="0" t="129"/>
          <a:stretch/>
        </p:blipFill>
        <p:spPr>
          <a:xfrm>
            <a:off x="5592682" y="1874653"/>
            <a:ext cx="287626" cy="287630"/>
          </a:xfrm>
          <a:prstGeom prst="rect">
            <a:avLst/>
          </a:prstGeom>
          <a:noFill/>
          <a:ln>
            <a:noFill/>
          </a:ln>
        </p:spPr>
      </p:pic>
      <p:pic>
        <p:nvPicPr>
          <p:cNvPr id="1075" name="Google Shape;1075;p72"/>
          <p:cNvPicPr preferRelativeResize="0"/>
          <p:nvPr/>
        </p:nvPicPr>
        <p:blipFill rotWithShape="1">
          <a:blip r:embed="rId124">
            <a:alphaModFix/>
          </a:blip>
          <a:srcRect b="0" l="0" r="0" t="0"/>
          <a:stretch/>
        </p:blipFill>
        <p:spPr>
          <a:xfrm>
            <a:off x="5202432" y="3576609"/>
            <a:ext cx="287626" cy="287629"/>
          </a:xfrm>
          <a:prstGeom prst="rect">
            <a:avLst/>
          </a:prstGeom>
          <a:noFill/>
          <a:ln>
            <a:noFill/>
          </a:ln>
        </p:spPr>
      </p:pic>
      <p:pic>
        <p:nvPicPr>
          <p:cNvPr id="1076" name="Google Shape;1076;p72"/>
          <p:cNvPicPr preferRelativeResize="0"/>
          <p:nvPr/>
        </p:nvPicPr>
        <p:blipFill rotWithShape="1">
          <a:blip r:embed="rId125">
            <a:alphaModFix/>
          </a:blip>
          <a:srcRect b="0" l="0" r="0" t="0"/>
          <a:stretch/>
        </p:blipFill>
        <p:spPr>
          <a:xfrm>
            <a:off x="5618160" y="3576609"/>
            <a:ext cx="287626" cy="287629"/>
          </a:xfrm>
          <a:prstGeom prst="rect">
            <a:avLst/>
          </a:prstGeom>
          <a:noFill/>
          <a:ln>
            <a:noFill/>
          </a:ln>
        </p:spPr>
      </p:pic>
      <p:pic>
        <p:nvPicPr>
          <p:cNvPr id="1077" name="Google Shape;1077;p72"/>
          <p:cNvPicPr preferRelativeResize="0"/>
          <p:nvPr/>
        </p:nvPicPr>
        <p:blipFill rotWithShape="1">
          <a:blip r:embed="rId126">
            <a:alphaModFix/>
          </a:blip>
          <a:srcRect b="0" l="0" r="0" t="0"/>
          <a:stretch/>
        </p:blipFill>
        <p:spPr>
          <a:xfrm>
            <a:off x="6033888" y="3576609"/>
            <a:ext cx="287626" cy="287629"/>
          </a:xfrm>
          <a:prstGeom prst="rect">
            <a:avLst/>
          </a:prstGeom>
          <a:noFill/>
          <a:ln>
            <a:noFill/>
          </a:ln>
        </p:spPr>
      </p:pic>
      <p:sp>
        <p:nvSpPr>
          <p:cNvPr id="1078" name="Google Shape;1078;p72"/>
          <p:cNvSpPr txBox="1"/>
          <p:nvPr/>
        </p:nvSpPr>
        <p:spPr>
          <a:xfrm>
            <a:off x="1312213" y="4285875"/>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First Level Comms</a:t>
            </a:r>
            <a:endParaRPr sz="800">
              <a:latin typeface="Proxima Nova"/>
              <a:ea typeface="Proxima Nova"/>
              <a:cs typeface="Proxima Nova"/>
              <a:sym typeface="Proxima Nova"/>
            </a:endParaRPr>
          </a:p>
        </p:txBody>
      </p:sp>
      <p:sp>
        <p:nvSpPr>
          <p:cNvPr id="1079" name="Google Shape;1079;p72"/>
          <p:cNvSpPr txBox="1"/>
          <p:nvPr/>
        </p:nvSpPr>
        <p:spPr>
          <a:xfrm>
            <a:off x="5200963" y="4219200"/>
            <a:ext cx="3481200" cy="2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Second Level Comms</a:t>
            </a:r>
            <a:endParaRPr sz="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nvSpPr>
        <p:spPr>
          <a:xfrm>
            <a:off x="406325" y="676275"/>
            <a:ext cx="2962500" cy="3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When some actor (an app, service, API, user) lets some other actor serve as their representative for a particular task, they grant them </a:t>
            </a:r>
            <a:r>
              <a:rPr b="1" lang="en">
                <a:solidFill>
                  <a:schemeClr val="dk1"/>
                </a:solidFill>
                <a:latin typeface="Proxima Nova"/>
                <a:ea typeface="Proxima Nova"/>
                <a:cs typeface="Proxima Nova"/>
                <a:sym typeface="Proxima Nova"/>
              </a:rPr>
              <a:t>delegated authorization.</a:t>
            </a:r>
            <a:endParaRPr>
              <a:solidFill>
                <a:schemeClr val="dk1"/>
              </a:solidFill>
              <a:latin typeface="Proxima Nova"/>
              <a:ea typeface="Proxima Nova"/>
              <a:cs typeface="Proxima Nova"/>
              <a:sym typeface="Proxima Nova"/>
            </a:endParaRPr>
          </a:p>
        </p:txBody>
      </p:sp>
      <p:sp>
        <p:nvSpPr>
          <p:cNvPr id="122" name="Google Shape;122;p21"/>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Delegated Authorization</a:t>
            </a:r>
            <a:endParaRPr sz="1500">
              <a:solidFill>
                <a:srgbClr val="212121"/>
              </a:solidFill>
              <a:latin typeface="Proxima Nova Extrabold"/>
              <a:ea typeface="Proxima Nova Extrabold"/>
              <a:cs typeface="Proxima Nova Extrabold"/>
              <a:sym typeface="Proxima Nova Extrabold"/>
            </a:endParaRPr>
          </a:p>
        </p:txBody>
      </p:sp>
      <p:sp>
        <p:nvSpPr>
          <p:cNvPr id="123" name="Google Shape;123;p21"/>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4" name="Google Shape;124;p21"/>
          <p:cNvPicPr preferRelativeResize="0"/>
          <p:nvPr/>
        </p:nvPicPr>
        <p:blipFill rotWithShape="1">
          <a:blip r:embed="rId3">
            <a:alphaModFix/>
          </a:blip>
          <a:srcRect b="26459" l="0" r="0" t="0"/>
          <a:stretch/>
        </p:blipFill>
        <p:spPr>
          <a:xfrm>
            <a:off x="4572000" y="457200"/>
            <a:ext cx="2606050" cy="3849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157200" y="0"/>
            <a:ext cx="3528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Slide title</a:t>
            </a:r>
            <a:endParaRPr b="1">
              <a:solidFill>
                <a:schemeClr val="lt1"/>
              </a:solidFill>
              <a:latin typeface="Proxima Nova"/>
              <a:ea typeface="Proxima Nova"/>
              <a:cs typeface="Proxima Nova"/>
              <a:sym typeface="Proxima Nova"/>
            </a:endParaRPr>
          </a:p>
        </p:txBody>
      </p:sp>
      <p:sp>
        <p:nvSpPr>
          <p:cNvPr id="130" name="Google Shape;130;p22"/>
          <p:cNvSpPr txBox="1"/>
          <p:nvPr/>
        </p:nvSpPr>
        <p:spPr>
          <a:xfrm>
            <a:off x="3216839"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sz="2300">
                <a:solidFill>
                  <a:schemeClr val="dk1"/>
                </a:solidFill>
                <a:latin typeface="Proxima Nova Extrabold"/>
                <a:ea typeface="Proxima Nova Extrabold"/>
                <a:cs typeface="Proxima Nova Extrabold"/>
                <a:sym typeface="Proxima Nova Extrabold"/>
              </a:rPr>
              <a:t>Cookies</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user is redirected off to the API where they can enter their credentials and get a cookie.</a:t>
            </a:r>
            <a:endParaRPr/>
          </a:p>
        </p:txBody>
      </p:sp>
      <p:sp>
        <p:nvSpPr>
          <p:cNvPr id="131" name="Google Shape;131;p22"/>
          <p:cNvSpPr txBox="1"/>
          <p:nvPr/>
        </p:nvSpPr>
        <p:spPr>
          <a:xfrm>
            <a:off x="419100" y="1466841"/>
            <a:ext cx="22242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latin typeface="Proxima Nova Extrabold"/>
                <a:ea typeface="Proxima Nova Extrabold"/>
                <a:cs typeface="Proxima Nova Extrabold"/>
                <a:sym typeface="Proxima Nova Extrabold"/>
              </a:rPr>
              <a:t>Credentials</a:t>
            </a:r>
            <a:endParaRPr sz="23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2300">
                <a:latin typeface="Proxima Nova Extrabold"/>
                <a:ea typeface="Proxima Nova Extrabold"/>
                <a:cs typeface="Proxima Nova Extrabold"/>
                <a:sym typeface="Proxima Nova Extrabold"/>
              </a:rPr>
              <a:t>Sharing</a:t>
            </a:r>
            <a:endParaRPr sz="23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None/>
            </a:pPr>
            <a:r>
              <a:rPr lang="en">
                <a:latin typeface="Proxima Nova"/>
                <a:ea typeface="Proxima Nova"/>
                <a:cs typeface="Proxima Nova"/>
                <a:sym typeface="Proxima Nova"/>
              </a:rPr>
              <a:t>The </a:t>
            </a:r>
            <a:r>
              <a:rPr lang="en">
                <a:latin typeface="Proxima Nova"/>
                <a:ea typeface="Proxima Nova"/>
                <a:cs typeface="Proxima Nova"/>
                <a:sym typeface="Proxima Nova"/>
              </a:rPr>
              <a:t>user is asked for their username and password so that the application can log into the API on that user's behalf.</a:t>
            </a:r>
            <a:endParaRPr/>
          </a:p>
        </p:txBody>
      </p:sp>
      <p:sp>
        <p:nvSpPr>
          <p:cNvPr id="132" name="Google Shape;132;p22"/>
          <p:cNvSpPr txBox="1"/>
          <p:nvPr/>
        </p:nvSpPr>
        <p:spPr>
          <a:xfrm>
            <a:off x="6051773"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solidFill>
                  <a:schemeClr val="dk1"/>
                </a:solidFill>
                <a:latin typeface="Proxima Nova Extrabold"/>
                <a:ea typeface="Proxima Nova Extrabold"/>
                <a:cs typeface="Proxima Nova Extrabold"/>
                <a:sym typeface="Proxima Nova Extrabold"/>
              </a:rPr>
              <a:t>API</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sz="2300">
                <a:solidFill>
                  <a:schemeClr val="dk1"/>
                </a:solidFill>
                <a:latin typeface="Proxima Nova Extrabold"/>
                <a:ea typeface="Proxima Nova Extrabold"/>
                <a:cs typeface="Proxima Nova Extrabold"/>
                <a:sym typeface="Proxima Nova Extrabold"/>
              </a:rPr>
              <a:t>Key</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User logs in with a key that was given by the API</a:t>
            </a:r>
            <a:r>
              <a:rPr lang="en">
                <a:solidFill>
                  <a:schemeClr val="dk1"/>
                </a:solidFill>
                <a:latin typeface="Proxima Nova"/>
                <a:ea typeface="Proxima Nova"/>
                <a:cs typeface="Proxima Nova"/>
                <a:sym typeface="Proxima Nova"/>
              </a:rPr>
              <a:t>.</a:t>
            </a:r>
            <a:endParaRPr/>
          </a:p>
        </p:txBody>
      </p:sp>
      <p:sp>
        <p:nvSpPr>
          <p:cNvPr id="133" name="Google Shape;133;p22"/>
          <p:cNvSpPr/>
          <p:nvPr/>
        </p:nvSpPr>
        <p:spPr>
          <a:xfrm>
            <a:off x="428625"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3216850"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6051775" y="2305050"/>
            <a:ext cx="704700" cy="47700"/>
          </a:xfrm>
          <a:prstGeom prst="rect">
            <a:avLst/>
          </a:prstGeom>
          <a:gradFill>
            <a:gsLst>
              <a:gs pos="0">
                <a:schemeClr val="lt2"/>
              </a:gs>
              <a:gs pos="100000">
                <a:srgbClr val="FF562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Evolution of Authorization</a:t>
            </a:r>
            <a:endParaRPr sz="1500">
              <a:solidFill>
                <a:srgbClr val="212121"/>
              </a:solidFill>
              <a:latin typeface="Proxima Nova Extrabold"/>
              <a:ea typeface="Proxima Nova Extrabold"/>
              <a:cs typeface="Proxima Nova Extrabold"/>
              <a:sym typeface="Proxima Nova Extrabold"/>
            </a:endParaRPr>
          </a:p>
        </p:txBody>
      </p:sp>
      <p:sp>
        <p:nvSpPr>
          <p:cNvPr id="137" name="Google Shape;137;p22"/>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38" name="Google Shape;138;p22"/>
          <p:cNvPicPr preferRelativeResize="0"/>
          <p:nvPr/>
        </p:nvPicPr>
        <p:blipFill>
          <a:blip r:embed="rId3">
            <a:alphaModFix/>
          </a:blip>
          <a:stretch>
            <a:fillRect/>
          </a:stretch>
        </p:blipFill>
        <p:spPr>
          <a:xfrm>
            <a:off x="4943181" y="390570"/>
            <a:ext cx="640080" cy="640080"/>
          </a:xfrm>
          <a:prstGeom prst="rect">
            <a:avLst/>
          </a:prstGeom>
          <a:noFill/>
          <a:ln>
            <a:noFill/>
          </a:ln>
        </p:spPr>
      </p:pic>
      <p:pic>
        <p:nvPicPr>
          <p:cNvPr id="139" name="Google Shape;139;p22"/>
          <p:cNvPicPr preferRelativeResize="0"/>
          <p:nvPr/>
        </p:nvPicPr>
        <p:blipFill rotWithShape="1">
          <a:blip r:embed="rId4">
            <a:alphaModFix/>
          </a:blip>
          <a:srcRect b="129" l="0" r="0" t="129"/>
          <a:stretch/>
        </p:blipFill>
        <p:spPr>
          <a:xfrm>
            <a:off x="6293549" y="460451"/>
            <a:ext cx="640080" cy="640080"/>
          </a:xfrm>
          <a:prstGeom prst="rect">
            <a:avLst/>
          </a:prstGeom>
          <a:noFill/>
          <a:ln>
            <a:noFill/>
          </a:ln>
        </p:spPr>
      </p:pic>
      <p:pic>
        <p:nvPicPr>
          <p:cNvPr id="140" name="Google Shape;140;p22"/>
          <p:cNvPicPr preferRelativeResize="0"/>
          <p:nvPr/>
        </p:nvPicPr>
        <p:blipFill rotWithShape="1">
          <a:blip r:embed="rId5">
            <a:alphaModFix/>
          </a:blip>
          <a:srcRect b="129" l="0" r="0" t="129"/>
          <a:stretch/>
        </p:blipFill>
        <p:spPr>
          <a:xfrm>
            <a:off x="7840823" y="461213"/>
            <a:ext cx="640080" cy="640080"/>
          </a:xfrm>
          <a:prstGeom prst="rect">
            <a:avLst/>
          </a:prstGeom>
          <a:noFill/>
          <a:ln>
            <a:noFill/>
          </a:ln>
        </p:spPr>
      </p:pic>
      <p:cxnSp>
        <p:nvCxnSpPr>
          <p:cNvPr id="141" name="Google Shape;141;p22"/>
          <p:cNvCxnSpPr>
            <a:endCxn id="139" idx="1"/>
          </p:cNvCxnSpPr>
          <p:nvPr/>
        </p:nvCxnSpPr>
        <p:spPr>
          <a:xfrm flipH="1" rot="10800000">
            <a:off x="5583149" y="780491"/>
            <a:ext cx="710400" cy="1500"/>
          </a:xfrm>
          <a:prstGeom prst="straightConnector1">
            <a:avLst/>
          </a:prstGeom>
          <a:noFill/>
          <a:ln cap="flat" cmpd="sng" w="19050">
            <a:solidFill>
              <a:srgbClr val="CCCCCC"/>
            </a:solidFill>
            <a:prstDash val="solid"/>
            <a:round/>
            <a:headEnd len="med" w="med" type="none"/>
            <a:tailEnd len="med" w="med" type="triangle"/>
          </a:ln>
        </p:spPr>
      </p:cxnSp>
      <p:cxnSp>
        <p:nvCxnSpPr>
          <p:cNvPr id="142" name="Google Shape;142;p22"/>
          <p:cNvCxnSpPr/>
          <p:nvPr/>
        </p:nvCxnSpPr>
        <p:spPr>
          <a:xfrm flipH="1" rot="10800000">
            <a:off x="7032024" y="779728"/>
            <a:ext cx="710400" cy="1500"/>
          </a:xfrm>
          <a:prstGeom prst="straightConnector1">
            <a:avLst/>
          </a:prstGeom>
          <a:noFill/>
          <a:ln cap="flat" cmpd="sng" w="19050">
            <a:solidFill>
              <a:srgbClr val="CCCCCC"/>
            </a:solidFill>
            <a:prstDash val="solid"/>
            <a:round/>
            <a:headEnd len="med" w="med" type="none"/>
            <a:tailEnd len="med" w="med" type="triangle"/>
          </a:ln>
        </p:spPr>
      </p:cxnSp>
      <p:sp>
        <p:nvSpPr>
          <p:cNvPr id="143" name="Google Shape;143;p22"/>
          <p:cNvSpPr txBox="1"/>
          <p:nvPr/>
        </p:nvSpPr>
        <p:spPr>
          <a:xfrm>
            <a:off x="4842612"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USER</a:t>
            </a:r>
            <a:endParaRPr b="1" sz="1000">
              <a:latin typeface="Proxima Nova"/>
              <a:ea typeface="Proxima Nova"/>
              <a:cs typeface="Proxima Nova"/>
              <a:sym typeface="Proxima Nova"/>
            </a:endParaRPr>
          </a:p>
        </p:txBody>
      </p:sp>
      <p:sp>
        <p:nvSpPr>
          <p:cNvPr id="144" name="Google Shape;144;p22"/>
          <p:cNvSpPr txBox="1"/>
          <p:nvPr/>
        </p:nvSpPr>
        <p:spPr>
          <a:xfrm>
            <a:off x="6193000"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APPLICATION</a:t>
            </a:r>
            <a:endParaRPr b="1" sz="1000">
              <a:latin typeface="Proxima Nova"/>
              <a:ea typeface="Proxima Nova"/>
              <a:cs typeface="Proxima Nova"/>
              <a:sym typeface="Proxima Nova"/>
            </a:endParaRPr>
          </a:p>
        </p:txBody>
      </p:sp>
      <p:sp>
        <p:nvSpPr>
          <p:cNvPr id="145" name="Google Shape;145;p22"/>
          <p:cNvSpPr txBox="1"/>
          <p:nvPr/>
        </p:nvSpPr>
        <p:spPr>
          <a:xfrm>
            <a:off x="7740262"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API</a:t>
            </a:r>
            <a:endParaRPr b="1"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idx="1" type="subTitle"/>
          </p:nvPr>
        </p:nvSpPr>
        <p:spPr>
          <a:xfrm>
            <a:off x="1219200" y="993600"/>
            <a:ext cx="4818300" cy="3156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OAuth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p:nvPr/>
        </p:nvSpPr>
        <p:spPr>
          <a:xfrm>
            <a:off x="431500" y="2683069"/>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56" name="Google Shape;156;p24"/>
          <p:cNvSpPr/>
          <p:nvPr/>
        </p:nvSpPr>
        <p:spPr>
          <a:xfrm>
            <a:off x="430408" y="804016"/>
            <a:ext cx="490500" cy="31200"/>
          </a:xfrm>
          <a:prstGeom prst="rect">
            <a:avLst/>
          </a:prstGeom>
          <a:gradFill>
            <a:gsLst>
              <a:gs pos="0">
                <a:schemeClr val="lt2"/>
              </a:gs>
              <a:gs pos="100000">
                <a:srgbClr val="FF5625"/>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57" name="Google Shape;157;p24"/>
          <p:cNvSpPr txBox="1"/>
          <p:nvPr/>
        </p:nvSpPr>
        <p:spPr>
          <a:xfrm>
            <a:off x="419100" y="168574"/>
            <a:ext cx="4152900" cy="22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500">
                <a:solidFill>
                  <a:srgbClr val="212121"/>
                </a:solidFill>
                <a:latin typeface="Proxima Nova Extrabold"/>
                <a:ea typeface="Proxima Nova Extrabold"/>
                <a:cs typeface="Proxima Nova Extrabold"/>
                <a:sym typeface="Proxima Nova Extrabold"/>
              </a:rPr>
              <a:t>OAuth</a:t>
            </a:r>
            <a:endParaRPr sz="1500">
              <a:solidFill>
                <a:srgbClr val="212121"/>
              </a:solidFill>
              <a:latin typeface="Proxima Nova Extrabold"/>
              <a:ea typeface="Proxima Nova Extrabold"/>
              <a:cs typeface="Proxima Nova Extrabold"/>
              <a:sym typeface="Proxima Nova Extrabold"/>
            </a:endParaRPr>
          </a:p>
        </p:txBody>
      </p:sp>
      <p:sp>
        <p:nvSpPr>
          <p:cNvPr id="158" name="Google Shape;158;p24"/>
          <p:cNvSpPr/>
          <p:nvPr/>
        </p:nvSpPr>
        <p:spPr>
          <a:xfrm>
            <a:off x="0" y="279571"/>
            <a:ext cx="268605" cy="0"/>
          </a:xfrm>
          <a:custGeom>
            <a:rect b="b" l="l" r="r" t="t"/>
            <a:pathLst>
              <a:path extrusionOk="0" h="120000" w="457200">
                <a:moveTo>
                  <a:pt x="0" y="0"/>
                </a:moveTo>
                <a:lnTo>
                  <a:pt x="4572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59" name="Google Shape;159;p24"/>
          <p:cNvPicPr preferRelativeResize="0"/>
          <p:nvPr/>
        </p:nvPicPr>
        <p:blipFill>
          <a:blip r:embed="rId3">
            <a:alphaModFix/>
          </a:blip>
          <a:stretch>
            <a:fillRect/>
          </a:stretch>
        </p:blipFill>
        <p:spPr>
          <a:xfrm>
            <a:off x="5395950" y="960452"/>
            <a:ext cx="3162374" cy="3171651"/>
          </a:xfrm>
          <a:prstGeom prst="rect">
            <a:avLst/>
          </a:prstGeom>
          <a:noFill/>
          <a:ln>
            <a:noFill/>
          </a:ln>
        </p:spPr>
      </p:pic>
      <p:graphicFrame>
        <p:nvGraphicFramePr>
          <p:cNvPr id="160" name="Google Shape;160;p24"/>
          <p:cNvGraphicFramePr/>
          <p:nvPr/>
        </p:nvGraphicFramePr>
        <p:xfrm>
          <a:off x="431492" y="989995"/>
          <a:ext cx="3000000" cy="3000000"/>
        </p:xfrm>
        <a:graphic>
          <a:graphicData uri="http://schemas.openxmlformats.org/drawingml/2006/table">
            <a:tbl>
              <a:tblPr>
                <a:noFill/>
                <a:tableStyleId>{178D0233-612D-4ABB-8D56-F715EA9DB431}</a:tableStyleId>
              </a:tblPr>
              <a:tblGrid>
                <a:gridCol w="4554775"/>
              </a:tblGrid>
              <a:tr h="175925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WHAT IS OAUTH?</a:t>
                      </a:r>
                      <a:endParaRPr>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Open standard protocol for authorization</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Decouples authentication from authorization by using access tokens.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WHEN CAN I USE IT?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Secure delegate access to:</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Devices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APIs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Servers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Applications.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2F2F2"/>
      </a:lt1>
      <a:dk2>
        <a:srgbClr val="0025DB"/>
      </a:dk2>
      <a:lt2>
        <a:srgbClr val="C800A1"/>
      </a:lt2>
      <a:accent1>
        <a:srgbClr val="0025DB"/>
      </a:accent1>
      <a:accent2>
        <a:srgbClr val="000000"/>
      </a:accent2>
      <a:accent3>
        <a:srgbClr val="C800A1"/>
      </a:accent3>
      <a:accent4>
        <a:srgbClr val="F2F2F2"/>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